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7" r:id="rId5"/>
    <p:sldId id="3953" r:id="rId6"/>
    <p:sldId id="3955" r:id="rId7"/>
    <p:sldId id="3957" r:id="rId8"/>
    <p:sldId id="3956" r:id="rId9"/>
    <p:sldId id="3958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122154-76A3-4753-BF65-72C4D62A57AC}" v="190" dt="2024-04-15T13:51:00.086"/>
    <p1510:client id="{74D87C1D-0A24-727D-E0D2-75B232DB9C3E}" v="19" dt="2024-04-15T13:36:53.500"/>
    <p1510:client id="{9801FCA7-4845-4096-B2CA-BFE487884DAB}" v="38" dt="2024-04-15T14:05:29.223"/>
    <p1510:client id="{DE2E3B66-F69D-4B60-BB41-9A72B21DF70B}" v="480" dt="2024-04-15T14:04:27.2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DE2E3B66-F69D-4B60-BB41-9A72B21DF70B}"/>
    <pc:docChg chg="modSld">
      <pc:chgData name="" userId="" providerId="" clId="Web-{DE2E3B66-F69D-4B60-BB41-9A72B21DF70B}" dt="2024-04-15T13:52:35.427" v="1" actId="20577"/>
      <pc:docMkLst>
        <pc:docMk/>
      </pc:docMkLst>
      <pc:sldChg chg="modSp">
        <pc:chgData name="" userId="" providerId="" clId="Web-{DE2E3B66-F69D-4B60-BB41-9A72B21DF70B}" dt="2024-04-15T13:52:35.427" v="1" actId="20577"/>
        <pc:sldMkLst>
          <pc:docMk/>
          <pc:sldMk cId="59850641" sldId="3958"/>
        </pc:sldMkLst>
        <pc:spChg chg="mod">
          <ac:chgData name="" userId="" providerId="" clId="Web-{DE2E3B66-F69D-4B60-BB41-9A72B21DF70B}" dt="2024-04-15T13:52:35.427" v="1" actId="20577"/>
          <ac:spMkLst>
            <pc:docMk/>
            <pc:sldMk cId="59850641" sldId="3958"/>
            <ac:spMk id="4" creationId="{820F229B-1BDF-9B56-A771-D901ED41F403}"/>
          </ac:spMkLst>
        </pc:spChg>
      </pc:sldChg>
    </pc:docChg>
  </pc:docChgLst>
  <pc:docChgLst>
    <pc:chgData name="Maxim Penner" userId="S::penner_rfmondial.de#ext#@sennheiseroffice365.onmicrosoft.com::c8dd46ad-0e2a-468b-ba27-974b13c3914d" providerId="AD" clId="Web-{DE2E3B66-F69D-4B60-BB41-9A72B21DF70B}"/>
    <pc:docChg chg="modSld">
      <pc:chgData name="Maxim Penner" userId="S::penner_rfmondial.de#ext#@sennheiseroffice365.onmicrosoft.com::c8dd46ad-0e2a-468b-ba27-974b13c3914d" providerId="AD" clId="Web-{DE2E3B66-F69D-4B60-BB41-9A72B21DF70B}" dt="2024-04-15T14:04:27.211" v="469" actId="20577"/>
      <pc:docMkLst>
        <pc:docMk/>
      </pc:docMkLst>
      <pc:sldChg chg="modSp">
        <pc:chgData name="Maxim Penner" userId="S::penner_rfmondial.de#ext#@sennheiseroffice365.onmicrosoft.com::c8dd46ad-0e2a-468b-ba27-974b13c3914d" providerId="AD" clId="Web-{DE2E3B66-F69D-4B60-BB41-9A72B21DF70B}" dt="2024-04-15T14:03:17.740" v="463" actId="20577"/>
        <pc:sldMkLst>
          <pc:docMk/>
          <pc:sldMk cId="3711107977" sldId="3956"/>
        </pc:sldMkLst>
        <pc:spChg chg="mod">
          <ac:chgData name="Maxim Penner" userId="S::penner_rfmondial.de#ext#@sennheiseroffice365.onmicrosoft.com::c8dd46ad-0e2a-468b-ba27-974b13c3914d" providerId="AD" clId="Web-{DE2E3B66-F69D-4B60-BB41-9A72B21DF70B}" dt="2024-04-15T14:03:17.740" v="463" actId="20577"/>
          <ac:spMkLst>
            <pc:docMk/>
            <pc:sldMk cId="3711107977" sldId="3956"/>
            <ac:spMk id="4" creationId="{820F229B-1BDF-9B56-A771-D901ED41F403}"/>
          </ac:spMkLst>
        </pc:spChg>
      </pc:sldChg>
      <pc:sldChg chg="addSp modSp">
        <pc:chgData name="Maxim Penner" userId="S::penner_rfmondial.de#ext#@sennheiseroffice365.onmicrosoft.com::c8dd46ad-0e2a-468b-ba27-974b13c3914d" providerId="AD" clId="Web-{DE2E3B66-F69D-4B60-BB41-9A72B21DF70B}" dt="2024-04-15T14:04:27.211" v="469" actId="20577"/>
        <pc:sldMkLst>
          <pc:docMk/>
          <pc:sldMk cId="59850641" sldId="3958"/>
        </pc:sldMkLst>
        <pc:spChg chg="mod">
          <ac:chgData name="Maxim Penner" userId="S::penner_rfmondial.de#ext#@sennheiseroffice365.onmicrosoft.com::c8dd46ad-0e2a-468b-ba27-974b13c3914d" providerId="AD" clId="Web-{DE2E3B66-F69D-4B60-BB41-9A72B21DF70B}" dt="2024-04-15T14:04:27.211" v="469" actId="20577"/>
          <ac:spMkLst>
            <pc:docMk/>
            <pc:sldMk cId="59850641" sldId="3958"/>
            <ac:spMk id="4" creationId="{820F229B-1BDF-9B56-A771-D901ED41F403}"/>
          </ac:spMkLst>
        </pc:spChg>
        <pc:picChg chg="add mod">
          <ac:chgData name="Maxim Penner" userId="S::penner_rfmondial.de#ext#@sennheiseroffice365.onmicrosoft.com::c8dd46ad-0e2a-468b-ba27-974b13c3914d" providerId="AD" clId="Web-{DE2E3B66-F69D-4B60-BB41-9A72B21DF70B}" dt="2024-04-15T14:01:41.456" v="459" actId="1076"/>
          <ac:picMkLst>
            <pc:docMk/>
            <pc:sldMk cId="59850641" sldId="3958"/>
            <ac:picMk id="3" creationId="{61B0AE7B-FA7C-DE09-A952-E819562BCD02}"/>
          </ac:picMkLst>
        </pc:picChg>
      </pc:sldChg>
    </pc:docChg>
  </pc:docChgLst>
  <pc:docChgLst>
    <pc:chgData name="Eric Deniau" userId="02542582-c952-4321-a3d2-a5a720bbb761" providerId="ADAL" clId="{9FC690BB-20D2-4A8E-AA8E-D9B77761A40A}"/>
    <pc:docChg chg="undo custSel addSld delSld modSld sldOrd">
      <pc:chgData name="Eric Deniau" userId="02542582-c952-4321-a3d2-a5a720bbb761" providerId="ADAL" clId="{9FC690BB-20D2-4A8E-AA8E-D9B77761A40A}" dt="2024-04-12T07:34:19.245" v="3826" actId="478"/>
      <pc:docMkLst>
        <pc:docMk/>
      </pc:docMkLst>
      <pc:sldChg chg="addSp delSp modSp mod">
        <pc:chgData name="Eric Deniau" userId="02542582-c952-4321-a3d2-a5a720bbb761" providerId="ADAL" clId="{9FC690BB-20D2-4A8E-AA8E-D9B77761A40A}" dt="2024-04-08T14:04:37.659" v="128" actId="478"/>
        <pc:sldMkLst>
          <pc:docMk/>
          <pc:sldMk cId="3736067078" sldId="257"/>
        </pc:sldMkLst>
        <pc:spChg chg="mod">
          <ac:chgData name="Eric Deniau" userId="02542582-c952-4321-a3d2-a5a720bbb761" providerId="ADAL" clId="{9FC690BB-20D2-4A8E-AA8E-D9B77761A40A}" dt="2024-04-08T14:02:56.951" v="56" actId="20577"/>
          <ac:spMkLst>
            <pc:docMk/>
            <pc:sldMk cId="3736067078" sldId="257"/>
            <ac:spMk id="2" creationId="{73208A3E-C113-FEA7-F02F-41D7B25255D5}"/>
          </ac:spMkLst>
        </pc:spChg>
        <pc:spChg chg="mod">
          <ac:chgData name="Eric Deniau" userId="02542582-c952-4321-a3d2-a5a720bbb761" providerId="ADAL" clId="{9FC690BB-20D2-4A8E-AA8E-D9B77761A40A}" dt="2024-04-08T14:03:48.471" v="121" actId="20577"/>
          <ac:spMkLst>
            <pc:docMk/>
            <pc:sldMk cId="3736067078" sldId="257"/>
            <ac:spMk id="3" creationId="{115B5A13-0328-7331-C68A-3C838D55EC1D}"/>
          </ac:spMkLst>
        </pc:spChg>
        <pc:picChg chg="add mod">
          <ac:chgData name="Eric Deniau" userId="02542582-c952-4321-a3d2-a5a720bbb761" providerId="ADAL" clId="{9FC690BB-20D2-4A8E-AA8E-D9B77761A40A}" dt="2024-04-08T14:04:20.162" v="125" actId="1076"/>
          <ac:picMkLst>
            <pc:docMk/>
            <pc:sldMk cId="3736067078" sldId="257"/>
            <ac:picMk id="4" creationId="{501D97A7-0550-232D-0BF6-2428194A2987}"/>
          </ac:picMkLst>
        </pc:picChg>
        <pc:picChg chg="add del mod">
          <ac:chgData name="Eric Deniau" userId="02542582-c952-4321-a3d2-a5a720bbb761" providerId="ADAL" clId="{9FC690BB-20D2-4A8E-AA8E-D9B77761A40A}" dt="2024-04-08T14:04:37.659" v="128" actId="478"/>
          <ac:picMkLst>
            <pc:docMk/>
            <pc:sldMk cId="3736067078" sldId="257"/>
            <ac:picMk id="5" creationId="{B5E5A71A-F614-1748-92B1-98A3593588A7}"/>
          </ac:picMkLst>
        </pc:picChg>
      </pc:sldChg>
      <pc:sldChg chg="modSp del mod">
        <pc:chgData name="Eric Deniau" userId="02542582-c952-4321-a3d2-a5a720bbb761" providerId="ADAL" clId="{9FC690BB-20D2-4A8E-AA8E-D9B77761A40A}" dt="2024-04-08T14:50:38.425" v="831" actId="47"/>
        <pc:sldMkLst>
          <pc:docMk/>
          <pc:sldMk cId="1777492925" sldId="258"/>
        </pc:sldMkLst>
        <pc:spChg chg="mod">
          <ac:chgData name="Eric Deniau" userId="02542582-c952-4321-a3d2-a5a720bbb761" providerId="ADAL" clId="{9FC690BB-20D2-4A8E-AA8E-D9B77761A40A}" dt="2024-04-08T14:04:02.212" v="123" actId="27636"/>
          <ac:spMkLst>
            <pc:docMk/>
            <pc:sldMk cId="1777492925" sldId="258"/>
            <ac:spMk id="3" creationId="{AED722C9-1563-6434-20EE-7B1EC4AA71DC}"/>
          </ac:spMkLst>
        </pc:spChg>
      </pc:sldChg>
      <pc:sldChg chg="addSp delSp modSp mod setBg">
        <pc:chgData name="Eric Deniau" userId="02542582-c952-4321-a3d2-a5a720bbb761" providerId="ADAL" clId="{9FC690BB-20D2-4A8E-AA8E-D9B77761A40A}" dt="2024-04-12T07:18:25.475" v="3767" actId="1038"/>
        <pc:sldMkLst>
          <pc:docMk/>
          <pc:sldMk cId="2954799815" sldId="3953"/>
        </pc:sldMkLst>
        <pc:spChg chg="mod">
          <ac:chgData name="Eric Deniau" userId="02542582-c952-4321-a3d2-a5a720bbb761" providerId="ADAL" clId="{9FC690BB-20D2-4A8E-AA8E-D9B77761A40A}" dt="2024-04-08T14:17:46.163" v="199" actId="26606"/>
          <ac:spMkLst>
            <pc:docMk/>
            <pc:sldMk cId="2954799815" sldId="3953"/>
            <ac:spMk id="2" creationId="{E4028D4B-298B-8F62-BD69-24A3C216DD91}"/>
          </ac:spMkLst>
        </pc:spChg>
        <pc:spChg chg="mod">
          <ac:chgData name="Eric Deniau" userId="02542582-c952-4321-a3d2-a5a720bbb761" providerId="ADAL" clId="{9FC690BB-20D2-4A8E-AA8E-D9B77761A40A}" dt="2024-04-12T06:57:34.666" v="3612" actId="1076"/>
          <ac:spMkLst>
            <pc:docMk/>
            <pc:sldMk cId="2954799815" sldId="3953"/>
            <ac:spMk id="4" creationId="{820F229B-1BDF-9B56-A771-D901ED41F403}"/>
          </ac:spMkLst>
        </pc:spChg>
        <pc:spChg chg="add mod">
          <ac:chgData name="Eric Deniau" userId="02542582-c952-4321-a3d2-a5a720bbb761" providerId="ADAL" clId="{9FC690BB-20D2-4A8E-AA8E-D9B77761A40A}" dt="2024-04-12T07:15:25.449" v="3736" actId="1036"/>
          <ac:spMkLst>
            <pc:docMk/>
            <pc:sldMk cId="2954799815" sldId="3953"/>
            <ac:spMk id="8" creationId="{AC75A39A-C7F9-C432-04DC-0B3FC5512A8E}"/>
          </ac:spMkLst>
        </pc:spChg>
        <pc:spChg chg="add mod">
          <ac:chgData name="Eric Deniau" userId="02542582-c952-4321-a3d2-a5a720bbb761" providerId="ADAL" clId="{9FC690BB-20D2-4A8E-AA8E-D9B77761A40A}" dt="2024-04-12T07:10:50.092" v="3667" actId="20577"/>
          <ac:spMkLst>
            <pc:docMk/>
            <pc:sldMk cId="2954799815" sldId="3953"/>
            <ac:spMk id="9" creationId="{08F52648-0B8B-3694-D126-B0088471BDA1}"/>
          </ac:spMkLst>
        </pc:spChg>
        <pc:spChg chg="add del">
          <ac:chgData name="Eric Deniau" userId="02542582-c952-4321-a3d2-a5a720bbb761" providerId="ADAL" clId="{9FC690BB-20D2-4A8E-AA8E-D9B77761A40A}" dt="2024-04-08T14:17:23.390" v="191" actId="26606"/>
          <ac:spMkLst>
            <pc:docMk/>
            <pc:sldMk cId="2954799815" sldId="3953"/>
            <ac:spMk id="9" creationId="{FA3C7DEA-BCC2-4295-8850-147993296189}"/>
          </ac:spMkLst>
        </pc:spChg>
        <pc:spChg chg="add mod">
          <ac:chgData name="Eric Deniau" userId="02542582-c952-4321-a3d2-a5a720bbb761" providerId="ADAL" clId="{9FC690BB-20D2-4A8E-AA8E-D9B77761A40A}" dt="2024-04-12T07:11:00.118" v="3676" actId="20577"/>
          <ac:spMkLst>
            <pc:docMk/>
            <pc:sldMk cId="2954799815" sldId="3953"/>
            <ac:spMk id="10" creationId="{47D3B983-C579-DFD8-4DE4-CD07B4C0FAC4}"/>
          </ac:spMkLst>
        </pc:spChg>
        <pc:spChg chg="add del">
          <ac:chgData name="Eric Deniau" userId="02542582-c952-4321-a3d2-a5a720bbb761" providerId="ADAL" clId="{9FC690BB-20D2-4A8E-AA8E-D9B77761A40A}" dt="2024-04-08T14:17:22.959" v="189" actId="26606"/>
          <ac:spMkLst>
            <pc:docMk/>
            <pc:sldMk cId="2954799815" sldId="3953"/>
            <ac:spMk id="10" creationId="{F13C74B1-5B17-4795-BED0-7140497B445A}"/>
          </ac:spMkLst>
        </pc:spChg>
        <pc:spChg chg="add del">
          <ac:chgData name="Eric Deniau" userId="02542582-c952-4321-a3d2-a5a720bbb761" providerId="ADAL" clId="{9FC690BB-20D2-4A8E-AA8E-D9B77761A40A}" dt="2024-04-08T14:17:02.817" v="185" actId="26606"/>
          <ac:spMkLst>
            <pc:docMk/>
            <pc:sldMk cId="2954799815" sldId="3953"/>
            <ac:spMk id="11" creationId="{245A9F99-D9B1-4094-A2E2-B90AC1DB7B9C}"/>
          </ac:spMkLst>
        </pc:spChg>
        <pc:spChg chg="add mod">
          <ac:chgData name="Eric Deniau" userId="02542582-c952-4321-a3d2-a5a720bbb761" providerId="ADAL" clId="{9FC690BB-20D2-4A8E-AA8E-D9B77761A40A}" dt="2024-04-12T07:11:13.300" v="3687" actId="20577"/>
          <ac:spMkLst>
            <pc:docMk/>
            <pc:sldMk cId="2954799815" sldId="3953"/>
            <ac:spMk id="11" creationId="{DA9FF516-44CA-C03E-0DCE-CCA523E79E43}"/>
          </ac:spMkLst>
        </pc:spChg>
        <pc:spChg chg="add mod">
          <ac:chgData name="Eric Deniau" userId="02542582-c952-4321-a3d2-a5a720bbb761" providerId="ADAL" clId="{9FC690BB-20D2-4A8E-AA8E-D9B77761A40A}" dt="2024-04-12T07:13:40.130" v="3716" actId="1076"/>
          <ac:spMkLst>
            <pc:docMk/>
            <pc:sldMk cId="2954799815" sldId="3953"/>
            <ac:spMk id="12" creationId="{BC217638-D254-4788-3D06-520A84336DC0}"/>
          </ac:spMkLst>
        </pc:spChg>
        <pc:spChg chg="add del">
          <ac:chgData name="Eric Deniau" userId="02542582-c952-4321-a3d2-a5a720bbb761" providerId="ADAL" clId="{9FC690BB-20D2-4A8E-AA8E-D9B77761A40A}" dt="2024-04-08T14:17:22.959" v="189" actId="26606"/>
          <ac:spMkLst>
            <pc:docMk/>
            <pc:sldMk cId="2954799815" sldId="3953"/>
            <ac:spMk id="12" creationId="{D4974D33-8DC5-464E-8C6D-BE58F0669C17}"/>
          </ac:spMkLst>
        </pc:spChg>
        <pc:spChg chg="add del">
          <ac:chgData name="Eric Deniau" userId="02542582-c952-4321-a3d2-a5a720bbb761" providerId="ADAL" clId="{9FC690BB-20D2-4A8E-AA8E-D9B77761A40A}" dt="2024-04-08T14:17:02.817" v="185" actId="26606"/>
          <ac:spMkLst>
            <pc:docMk/>
            <pc:sldMk cId="2954799815" sldId="3953"/>
            <ac:spMk id="13" creationId="{B7FAF607-473A-4A43-A23D-BBFF5C4117BB}"/>
          </ac:spMkLst>
        </pc:spChg>
        <pc:spChg chg="add del">
          <ac:chgData name="Eric Deniau" userId="02542582-c952-4321-a3d2-a5a720bbb761" providerId="ADAL" clId="{9FC690BB-20D2-4A8E-AA8E-D9B77761A40A}" dt="2024-04-08T14:17:46.163" v="199" actId="26606"/>
          <ac:spMkLst>
            <pc:docMk/>
            <pc:sldMk cId="2954799815" sldId="3953"/>
            <ac:spMk id="14" creationId="{8D6EA299-0840-6DEA-E670-C49AEBC87E89}"/>
          </ac:spMkLst>
        </pc:spChg>
        <pc:spChg chg="add mod">
          <ac:chgData name="Eric Deniau" userId="02542582-c952-4321-a3d2-a5a720bbb761" providerId="ADAL" clId="{9FC690BB-20D2-4A8E-AA8E-D9B77761A40A}" dt="2024-04-12T06:42:57.780" v="3579" actId="14100"/>
          <ac:spMkLst>
            <pc:docMk/>
            <pc:sldMk cId="2954799815" sldId="3953"/>
            <ac:spMk id="19" creationId="{27F02706-C820-80AB-1F62-898FDF0FC5A0}"/>
          </ac:spMkLst>
        </pc:spChg>
        <pc:spChg chg="add del">
          <ac:chgData name="Eric Deniau" userId="02542582-c952-4321-a3d2-a5a720bbb761" providerId="ADAL" clId="{9FC690BB-20D2-4A8E-AA8E-D9B77761A40A}" dt="2024-04-08T14:17:15.242" v="187" actId="26606"/>
          <ac:spMkLst>
            <pc:docMk/>
            <pc:sldMk cId="2954799815" sldId="3953"/>
            <ac:spMk id="20" creationId="{245A9F99-D9B1-4094-A2E2-B90AC1DB7B9C}"/>
          </ac:spMkLst>
        </pc:spChg>
        <pc:spChg chg="add del">
          <ac:chgData name="Eric Deniau" userId="02542582-c952-4321-a3d2-a5a720bbb761" providerId="ADAL" clId="{9FC690BB-20D2-4A8E-AA8E-D9B77761A40A}" dt="2024-04-08T14:17:15.242" v="187" actId="26606"/>
          <ac:spMkLst>
            <pc:docMk/>
            <pc:sldMk cId="2954799815" sldId="3953"/>
            <ac:spMk id="21" creationId="{B7FAF607-473A-4A43-A23D-BBFF5C4117BB}"/>
          </ac:spMkLst>
        </pc:spChg>
        <pc:spChg chg="add mod">
          <ac:chgData name="Eric Deniau" userId="02542582-c952-4321-a3d2-a5a720bbb761" providerId="ADAL" clId="{9FC690BB-20D2-4A8E-AA8E-D9B77761A40A}" dt="2024-04-12T06:42:12.729" v="3569" actId="113"/>
          <ac:spMkLst>
            <pc:docMk/>
            <pc:sldMk cId="2954799815" sldId="3953"/>
            <ac:spMk id="27" creationId="{693A68A4-DDA8-77F9-62ED-D7C38E719DB6}"/>
          </ac:spMkLst>
        </pc:spChg>
        <pc:spChg chg="add mod">
          <ac:chgData name="Eric Deniau" userId="02542582-c952-4321-a3d2-a5a720bbb761" providerId="ADAL" clId="{9FC690BB-20D2-4A8E-AA8E-D9B77761A40A}" dt="2024-04-12T06:42:12.729" v="3569" actId="113"/>
          <ac:spMkLst>
            <pc:docMk/>
            <pc:sldMk cId="2954799815" sldId="3953"/>
            <ac:spMk id="29" creationId="{5B6EC994-AE2B-4FFF-B897-9F7BC25B117F}"/>
          </ac:spMkLst>
        </pc:spChg>
        <pc:spChg chg="add del">
          <ac:chgData name="Eric Deniau" userId="02542582-c952-4321-a3d2-a5a720bbb761" providerId="ADAL" clId="{9FC690BB-20D2-4A8E-AA8E-D9B77761A40A}" dt="2024-04-08T14:17:23.390" v="191" actId="26606"/>
          <ac:spMkLst>
            <pc:docMk/>
            <pc:sldMk cId="2954799815" sldId="3953"/>
            <ac:spMk id="30" creationId="{C289949D-B9F6-468A-86FE-2694DC5AE773}"/>
          </ac:spMkLst>
        </pc:spChg>
        <pc:spChg chg="add mod">
          <ac:chgData name="Eric Deniau" userId="02542582-c952-4321-a3d2-a5a720bbb761" providerId="ADAL" clId="{9FC690BB-20D2-4A8E-AA8E-D9B77761A40A}" dt="2024-04-12T06:42:12.729" v="3569" actId="113"/>
          <ac:spMkLst>
            <pc:docMk/>
            <pc:sldMk cId="2954799815" sldId="3953"/>
            <ac:spMk id="33" creationId="{C0A4236E-AC42-E166-73A8-452A3D1B8860}"/>
          </ac:spMkLst>
        </pc:spChg>
        <pc:spChg chg="add del">
          <ac:chgData name="Eric Deniau" userId="02542582-c952-4321-a3d2-a5a720bbb761" providerId="ADAL" clId="{9FC690BB-20D2-4A8E-AA8E-D9B77761A40A}" dt="2024-04-08T14:17:26.233" v="193" actId="26606"/>
          <ac:spMkLst>
            <pc:docMk/>
            <pc:sldMk cId="2954799815" sldId="3953"/>
            <ac:spMk id="34" creationId="{245A9F99-D9B1-4094-A2E2-B90AC1DB7B9C}"/>
          </ac:spMkLst>
        </pc:spChg>
        <pc:spChg chg="add del">
          <ac:chgData name="Eric Deniau" userId="02542582-c952-4321-a3d2-a5a720bbb761" providerId="ADAL" clId="{9FC690BB-20D2-4A8E-AA8E-D9B77761A40A}" dt="2024-04-08T14:17:26.233" v="193" actId="26606"/>
          <ac:spMkLst>
            <pc:docMk/>
            <pc:sldMk cId="2954799815" sldId="3953"/>
            <ac:spMk id="35" creationId="{B7FAF607-473A-4A43-A23D-BBFF5C4117BB}"/>
          </ac:spMkLst>
        </pc:spChg>
        <pc:spChg chg="add del mod">
          <ac:chgData name="Eric Deniau" userId="02542582-c952-4321-a3d2-a5a720bbb761" providerId="ADAL" clId="{9FC690BB-20D2-4A8E-AA8E-D9B77761A40A}" dt="2024-04-08T14:27:50.725" v="291" actId="478"/>
          <ac:spMkLst>
            <pc:docMk/>
            <pc:sldMk cId="2954799815" sldId="3953"/>
            <ac:spMk id="40" creationId="{51207A8B-DC6B-9F59-D791-75FE100F0FDA}"/>
          </ac:spMkLst>
        </pc:spChg>
        <pc:spChg chg="add del">
          <ac:chgData name="Eric Deniau" userId="02542582-c952-4321-a3d2-a5a720bbb761" providerId="ADAL" clId="{9FC690BB-20D2-4A8E-AA8E-D9B77761A40A}" dt="2024-04-08T14:17:28.835" v="195" actId="26606"/>
          <ac:spMkLst>
            <pc:docMk/>
            <pc:sldMk cId="2954799815" sldId="3953"/>
            <ac:spMk id="41" creationId="{FA3C7DEA-BCC2-4295-8850-147993296189}"/>
          </ac:spMkLst>
        </pc:spChg>
        <pc:spChg chg="add del">
          <ac:chgData name="Eric Deniau" userId="02542582-c952-4321-a3d2-a5a720bbb761" providerId="ADAL" clId="{9FC690BB-20D2-4A8E-AA8E-D9B77761A40A}" dt="2024-04-08T14:17:28.835" v="195" actId="26606"/>
          <ac:spMkLst>
            <pc:docMk/>
            <pc:sldMk cId="2954799815" sldId="3953"/>
            <ac:spMk id="42" creationId="{C289949D-B9F6-468A-86FE-2694DC5AE773}"/>
          </ac:spMkLst>
        </pc:spChg>
        <pc:spChg chg="add del">
          <ac:chgData name="Eric Deniau" userId="02542582-c952-4321-a3d2-a5a720bbb761" providerId="ADAL" clId="{9FC690BB-20D2-4A8E-AA8E-D9B77761A40A}" dt="2024-04-08T14:17:34.413" v="197" actId="26606"/>
          <ac:spMkLst>
            <pc:docMk/>
            <pc:sldMk cId="2954799815" sldId="3953"/>
            <ac:spMk id="46" creationId="{245A9F99-D9B1-4094-A2E2-B90AC1DB7B9C}"/>
          </ac:spMkLst>
        </pc:spChg>
        <pc:spChg chg="add del">
          <ac:chgData name="Eric Deniau" userId="02542582-c952-4321-a3d2-a5a720bbb761" providerId="ADAL" clId="{9FC690BB-20D2-4A8E-AA8E-D9B77761A40A}" dt="2024-04-08T14:17:34.413" v="197" actId="26606"/>
          <ac:spMkLst>
            <pc:docMk/>
            <pc:sldMk cId="2954799815" sldId="3953"/>
            <ac:spMk id="47" creationId="{B7FAF607-473A-4A43-A23D-BBFF5C4117BB}"/>
          </ac:spMkLst>
        </pc:spChg>
        <pc:spChg chg="add mod">
          <ac:chgData name="Eric Deniau" userId="02542582-c952-4321-a3d2-a5a720bbb761" providerId="ADAL" clId="{9FC690BB-20D2-4A8E-AA8E-D9B77761A40A}" dt="2024-04-12T06:42:41.170" v="3573" actId="1076"/>
          <ac:spMkLst>
            <pc:docMk/>
            <pc:sldMk cId="2954799815" sldId="3953"/>
            <ac:spMk id="52" creationId="{6A1E12D1-1C72-64E5-F8A1-E5A7A50258AC}"/>
          </ac:spMkLst>
        </pc:spChg>
        <pc:spChg chg="add del">
          <ac:chgData name="Eric Deniau" userId="02542582-c952-4321-a3d2-a5a720bbb761" providerId="ADAL" clId="{9FC690BB-20D2-4A8E-AA8E-D9B77761A40A}" dt="2024-04-08T14:17:46.163" v="199" actId="26606"/>
          <ac:spMkLst>
            <pc:docMk/>
            <pc:sldMk cId="2954799815" sldId="3953"/>
            <ac:spMk id="54" creationId="{AE3A741D-C19B-960A-5803-1C5887147820}"/>
          </ac:spMkLst>
        </pc:spChg>
        <pc:spChg chg="add del">
          <ac:chgData name="Eric Deniau" userId="02542582-c952-4321-a3d2-a5a720bbb761" providerId="ADAL" clId="{9FC690BB-20D2-4A8E-AA8E-D9B77761A40A}" dt="2024-04-08T14:17:46.163" v="199" actId="26606"/>
          <ac:spMkLst>
            <pc:docMk/>
            <pc:sldMk cId="2954799815" sldId="3953"/>
            <ac:spMk id="55" creationId="{DC39DE25-0E4E-0AA7-0932-1D78C2372786}"/>
          </ac:spMkLst>
        </pc:spChg>
        <pc:spChg chg="add mod">
          <ac:chgData name="Eric Deniau" userId="02542582-c952-4321-a3d2-a5a720bbb761" providerId="ADAL" clId="{9FC690BB-20D2-4A8E-AA8E-D9B77761A40A}" dt="2024-04-12T06:42:41.170" v="3573" actId="1076"/>
          <ac:spMkLst>
            <pc:docMk/>
            <pc:sldMk cId="2954799815" sldId="3953"/>
            <ac:spMk id="56" creationId="{D62E493B-D8DA-7C26-66E0-8B2ADFECEFD8}"/>
          </ac:spMkLst>
        </pc:spChg>
        <pc:spChg chg="add mod">
          <ac:chgData name="Eric Deniau" userId="02542582-c952-4321-a3d2-a5a720bbb761" providerId="ADAL" clId="{9FC690BB-20D2-4A8E-AA8E-D9B77761A40A}" dt="2024-04-12T06:42:59.777" v="3580" actId="1076"/>
          <ac:spMkLst>
            <pc:docMk/>
            <pc:sldMk cId="2954799815" sldId="3953"/>
            <ac:spMk id="57" creationId="{FED6381A-5833-8732-F661-B0CE450F06A1}"/>
          </ac:spMkLst>
        </pc:spChg>
        <pc:grpChg chg="add del">
          <ac:chgData name="Eric Deniau" userId="02542582-c952-4321-a3d2-a5a720bbb761" providerId="ADAL" clId="{9FC690BB-20D2-4A8E-AA8E-D9B77761A40A}" dt="2024-04-08T14:17:02.817" v="185" actId="26606"/>
          <ac:grpSpMkLst>
            <pc:docMk/>
            <pc:sldMk cId="2954799815" sldId="3953"/>
            <ac:grpSpMk id="15" creationId="{C5F6476F-D303-44D3-B30F-1BA348F0F64A}"/>
          </ac:grpSpMkLst>
        </pc:grpChg>
        <pc:grpChg chg="add del">
          <ac:chgData name="Eric Deniau" userId="02542582-c952-4321-a3d2-a5a720bbb761" providerId="ADAL" clId="{9FC690BB-20D2-4A8E-AA8E-D9B77761A40A}" dt="2024-04-08T14:17:15.242" v="187" actId="26606"/>
          <ac:grpSpMkLst>
            <pc:docMk/>
            <pc:sldMk cId="2954799815" sldId="3953"/>
            <ac:grpSpMk id="23" creationId="{C5F6476F-D303-44D3-B30F-1BA348F0F64A}"/>
          </ac:grpSpMkLst>
        </pc:grpChg>
        <pc:grpChg chg="add del">
          <ac:chgData name="Eric Deniau" userId="02542582-c952-4321-a3d2-a5a720bbb761" providerId="ADAL" clId="{9FC690BB-20D2-4A8E-AA8E-D9B77761A40A}" dt="2024-04-08T14:17:23.390" v="191" actId="26606"/>
          <ac:grpSpMkLst>
            <pc:docMk/>
            <pc:sldMk cId="2954799815" sldId="3953"/>
            <ac:grpSpMk id="31" creationId="{E4DF0958-0C87-4C28-9554-2FADC788C2B1}"/>
          </ac:grpSpMkLst>
        </pc:grpChg>
        <pc:grpChg chg="add del">
          <ac:chgData name="Eric Deniau" userId="02542582-c952-4321-a3d2-a5a720bbb761" providerId="ADAL" clId="{9FC690BB-20D2-4A8E-AA8E-D9B77761A40A}" dt="2024-04-08T14:17:26.233" v="193" actId="26606"/>
          <ac:grpSpMkLst>
            <pc:docMk/>
            <pc:sldMk cId="2954799815" sldId="3953"/>
            <ac:grpSpMk id="37" creationId="{C5F6476F-D303-44D3-B30F-1BA348F0F64A}"/>
          </ac:grpSpMkLst>
        </pc:grpChg>
        <pc:grpChg chg="add del">
          <ac:chgData name="Eric Deniau" userId="02542582-c952-4321-a3d2-a5a720bbb761" providerId="ADAL" clId="{9FC690BB-20D2-4A8E-AA8E-D9B77761A40A}" dt="2024-04-08T14:17:28.835" v="195" actId="26606"/>
          <ac:grpSpMkLst>
            <pc:docMk/>
            <pc:sldMk cId="2954799815" sldId="3953"/>
            <ac:grpSpMk id="43" creationId="{E4DF0958-0C87-4C28-9554-2FADC788C2B1}"/>
          </ac:grpSpMkLst>
        </pc:grpChg>
        <pc:grpChg chg="add del">
          <ac:chgData name="Eric Deniau" userId="02542582-c952-4321-a3d2-a5a720bbb761" providerId="ADAL" clId="{9FC690BB-20D2-4A8E-AA8E-D9B77761A40A}" dt="2024-04-08T14:17:34.413" v="197" actId="26606"/>
          <ac:grpSpMkLst>
            <pc:docMk/>
            <pc:sldMk cId="2954799815" sldId="3953"/>
            <ac:grpSpMk id="49" creationId="{C5F6476F-D303-44D3-B30F-1BA348F0F64A}"/>
          </ac:grpSpMkLst>
        </pc:grpChg>
        <pc:picChg chg="add mod">
          <ac:chgData name="Eric Deniau" userId="02542582-c952-4321-a3d2-a5a720bbb761" providerId="ADAL" clId="{9FC690BB-20D2-4A8E-AA8E-D9B77761A40A}" dt="2024-04-12T07:15:25.449" v="3736" actId="1036"/>
          <ac:picMkLst>
            <pc:docMk/>
            <pc:sldMk cId="2954799815" sldId="3953"/>
            <ac:picMk id="3" creationId="{026FAEB9-6792-762D-5921-1B187517E115}"/>
          </ac:picMkLst>
        </pc:picChg>
        <pc:picChg chg="add del mod">
          <ac:chgData name="Eric Deniau" userId="02542582-c952-4321-a3d2-a5a720bbb761" providerId="ADAL" clId="{9FC690BB-20D2-4A8E-AA8E-D9B77761A40A}" dt="2024-04-08T14:24:26.289" v="204" actId="478"/>
          <ac:picMkLst>
            <pc:docMk/>
            <pc:sldMk cId="2954799815" sldId="3953"/>
            <ac:picMk id="5" creationId="{9F841B15-6665-A144-F8C5-38A291DC6BC6}"/>
          </ac:picMkLst>
        </pc:picChg>
        <pc:picChg chg="add mod">
          <ac:chgData name="Eric Deniau" userId="02542582-c952-4321-a3d2-a5a720bbb761" providerId="ADAL" clId="{9FC690BB-20D2-4A8E-AA8E-D9B77761A40A}" dt="2024-04-12T07:07:28.037" v="3631" actId="1076"/>
          <ac:picMkLst>
            <pc:docMk/>
            <pc:sldMk cId="2954799815" sldId="3953"/>
            <ac:picMk id="5" creationId="{B5107894-C9CB-7582-C1BF-9A0606FA2650}"/>
          </ac:picMkLst>
        </pc:picChg>
        <pc:picChg chg="add mod modCrop">
          <ac:chgData name="Eric Deniau" userId="02542582-c952-4321-a3d2-a5a720bbb761" providerId="ADAL" clId="{9FC690BB-20D2-4A8E-AA8E-D9B77761A40A}" dt="2024-04-12T07:13:45.483" v="3718" actId="1076"/>
          <ac:picMkLst>
            <pc:docMk/>
            <pc:sldMk cId="2954799815" sldId="3953"/>
            <ac:picMk id="6" creationId="{B32EFC35-E3AC-6FDE-EE3B-E5B698B4221F}"/>
          </ac:picMkLst>
        </pc:picChg>
        <pc:picChg chg="add del">
          <ac:chgData name="Eric Deniau" userId="02542582-c952-4321-a3d2-a5a720bbb761" providerId="ADAL" clId="{9FC690BB-20D2-4A8E-AA8E-D9B77761A40A}" dt="2024-04-08T14:17:02.817" v="185" actId="26606"/>
          <ac:picMkLst>
            <pc:docMk/>
            <pc:sldMk cId="2954799815" sldId="3953"/>
            <ac:picMk id="6" creationId="{BC0A2CDA-6A95-C1C7-EFBA-7DAA62FDC2B9}"/>
          </ac:picMkLst>
        </pc:picChg>
        <pc:picChg chg="add del mod">
          <ac:chgData name="Eric Deniau" userId="02542582-c952-4321-a3d2-a5a720bbb761" providerId="ADAL" clId="{9FC690BB-20D2-4A8E-AA8E-D9B77761A40A}" dt="2024-04-12T07:10:23.603" v="3649" actId="478"/>
          <ac:picMkLst>
            <pc:docMk/>
            <pc:sldMk cId="2954799815" sldId="3953"/>
            <ac:picMk id="7" creationId="{59768F3F-0965-0A11-31DB-D89AB06C2DAC}"/>
          </ac:picMkLst>
        </pc:picChg>
        <pc:picChg chg="del">
          <ac:chgData name="Eric Deniau" userId="02542582-c952-4321-a3d2-a5a720bbb761" providerId="ADAL" clId="{9FC690BB-20D2-4A8E-AA8E-D9B77761A40A}" dt="2024-04-08T14:15:57.808" v="183" actId="478"/>
          <ac:picMkLst>
            <pc:docMk/>
            <pc:sldMk cId="2954799815" sldId="3953"/>
            <ac:picMk id="8" creationId="{CD2EB1D1-2E95-0A2D-1FD4-069A93B99341}"/>
          </ac:picMkLst>
        </pc:picChg>
        <pc:picChg chg="add del mod modCrop">
          <ac:chgData name="Eric Deniau" userId="02542582-c952-4321-a3d2-a5a720bbb761" providerId="ADAL" clId="{9FC690BB-20D2-4A8E-AA8E-D9B77761A40A}" dt="2024-04-12T07:13:29.125" v="3711" actId="478"/>
          <ac:picMkLst>
            <pc:docMk/>
            <pc:sldMk cId="2954799815" sldId="3953"/>
            <ac:picMk id="13" creationId="{1102C971-8201-37BB-7B24-D71EA0A115B0}"/>
          </ac:picMkLst>
        </pc:picChg>
        <pc:picChg chg="add mod">
          <ac:chgData name="Eric Deniau" userId="02542582-c952-4321-a3d2-a5a720bbb761" providerId="ADAL" clId="{9FC690BB-20D2-4A8E-AA8E-D9B77761A40A}" dt="2024-04-12T07:13:43.570" v="3717" actId="1076"/>
          <ac:picMkLst>
            <pc:docMk/>
            <pc:sldMk cId="2954799815" sldId="3953"/>
            <ac:picMk id="14" creationId="{C6D20DF6-AF5D-674A-5208-C5FE8C349B67}"/>
          </ac:picMkLst>
        </pc:picChg>
        <pc:picChg chg="add mod modCrop">
          <ac:chgData name="Eric Deniau" userId="02542582-c952-4321-a3d2-a5a720bbb761" providerId="ADAL" clId="{9FC690BB-20D2-4A8E-AA8E-D9B77761A40A}" dt="2024-04-12T07:15:58.514" v="3743" actId="1076"/>
          <ac:picMkLst>
            <pc:docMk/>
            <pc:sldMk cId="2954799815" sldId="3953"/>
            <ac:picMk id="15" creationId="{0E452850-6037-F658-791B-91D41ED2CDAA}"/>
          </ac:picMkLst>
        </pc:picChg>
        <pc:picChg chg="add mod">
          <ac:chgData name="Eric Deniau" userId="02542582-c952-4321-a3d2-a5a720bbb761" providerId="ADAL" clId="{9FC690BB-20D2-4A8E-AA8E-D9B77761A40A}" dt="2024-04-12T07:15:53.283" v="3742" actId="1076"/>
          <ac:picMkLst>
            <pc:docMk/>
            <pc:sldMk cId="2954799815" sldId="3953"/>
            <ac:picMk id="16" creationId="{E1BD93A9-171B-E408-0A98-704DFA93F2A3}"/>
          </ac:picMkLst>
        </pc:picChg>
        <pc:picChg chg="add del">
          <ac:chgData name="Eric Deniau" userId="02542582-c952-4321-a3d2-a5a720bbb761" providerId="ADAL" clId="{9FC690BB-20D2-4A8E-AA8E-D9B77761A40A}" dt="2024-04-08T14:17:15.242" v="187" actId="26606"/>
          <ac:picMkLst>
            <pc:docMk/>
            <pc:sldMk cId="2954799815" sldId="3953"/>
            <ac:picMk id="22" creationId="{69C0EB95-77AB-BB0D-851C-74CA92BE5FE0}"/>
          </ac:picMkLst>
        </pc:picChg>
        <pc:picChg chg="add del">
          <ac:chgData name="Eric Deniau" userId="02542582-c952-4321-a3d2-a5a720bbb761" providerId="ADAL" clId="{9FC690BB-20D2-4A8E-AA8E-D9B77761A40A}" dt="2024-04-08T14:17:22.959" v="189" actId="26606"/>
          <ac:picMkLst>
            <pc:docMk/>
            <pc:sldMk cId="2954799815" sldId="3953"/>
            <ac:picMk id="28" creationId="{C719ACFF-819B-973E-8D39-6ACFFCBB540A}"/>
          </ac:picMkLst>
        </pc:picChg>
        <pc:picChg chg="add del">
          <ac:chgData name="Eric Deniau" userId="02542582-c952-4321-a3d2-a5a720bbb761" providerId="ADAL" clId="{9FC690BB-20D2-4A8E-AA8E-D9B77761A40A}" dt="2024-04-08T14:17:26.233" v="193" actId="26606"/>
          <ac:picMkLst>
            <pc:docMk/>
            <pc:sldMk cId="2954799815" sldId="3953"/>
            <ac:picMk id="36" creationId="{BC0A2CDA-6A95-C1C7-EFBA-7DAA62FDC2B9}"/>
          </ac:picMkLst>
        </pc:picChg>
        <pc:picChg chg="add mod">
          <ac:chgData name="Eric Deniau" userId="02542582-c952-4321-a3d2-a5a720bbb761" providerId="ADAL" clId="{9FC690BB-20D2-4A8E-AA8E-D9B77761A40A}" dt="2024-04-08T14:31:30.186" v="428" actId="208"/>
          <ac:picMkLst>
            <pc:docMk/>
            <pc:sldMk cId="2954799815" sldId="3953"/>
            <ac:picMk id="45" creationId="{0B61E749-97EB-F04F-FC87-FD6A26FA38F7}"/>
          </ac:picMkLst>
        </pc:picChg>
        <pc:picChg chg="add del">
          <ac:chgData name="Eric Deniau" userId="02542582-c952-4321-a3d2-a5a720bbb761" providerId="ADAL" clId="{9FC690BB-20D2-4A8E-AA8E-D9B77761A40A}" dt="2024-04-08T14:17:34.413" v="197" actId="26606"/>
          <ac:picMkLst>
            <pc:docMk/>
            <pc:sldMk cId="2954799815" sldId="3953"/>
            <ac:picMk id="48" creationId="{BC0A2CDA-6A95-C1C7-EFBA-7DAA62FDC2B9}"/>
          </ac:picMkLst>
        </pc:picChg>
        <pc:picChg chg="add del">
          <ac:chgData name="Eric Deniau" userId="02542582-c952-4321-a3d2-a5a720bbb761" providerId="ADAL" clId="{9FC690BB-20D2-4A8E-AA8E-D9B77761A40A}" dt="2024-04-08T14:17:46.163" v="199" actId="26606"/>
          <ac:picMkLst>
            <pc:docMk/>
            <pc:sldMk cId="2954799815" sldId="3953"/>
            <ac:picMk id="53" creationId="{56900270-F0E7-6C0B-1F40-6E9F849763A5}"/>
          </ac:picMkLst>
        </pc:picChg>
        <pc:picChg chg="add del mod">
          <ac:chgData name="Eric Deniau" userId="02542582-c952-4321-a3d2-a5a720bbb761" providerId="ADAL" clId="{9FC690BB-20D2-4A8E-AA8E-D9B77761A40A}" dt="2024-04-08T14:40:22.019" v="527" actId="478"/>
          <ac:picMkLst>
            <pc:docMk/>
            <pc:sldMk cId="2954799815" sldId="3953"/>
            <ac:picMk id="59" creationId="{117136BD-3DE4-9A03-C328-30CEFABC6D33}"/>
          </ac:picMkLst>
        </pc:picChg>
        <pc:picChg chg="del">
          <ac:chgData name="Eric Deniau" userId="02542582-c952-4321-a3d2-a5a720bbb761" providerId="ADAL" clId="{9FC690BB-20D2-4A8E-AA8E-D9B77761A40A}" dt="2024-04-08T14:15:57.808" v="183" actId="478"/>
          <ac:picMkLst>
            <pc:docMk/>
            <pc:sldMk cId="2954799815" sldId="3953"/>
            <ac:picMk id="1026" creationId="{3419C9E8-7220-E1AC-DC23-C5E5ABE9FFDF}"/>
          </ac:picMkLst>
        </pc:picChg>
        <pc:picChg chg="add mod">
          <ac:chgData name="Eric Deniau" userId="02542582-c952-4321-a3d2-a5a720bbb761" providerId="ADAL" clId="{9FC690BB-20D2-4A8E-AA8E-D9B77761A40A}" dt="2024-04-12T07:00:38.358" v="3620" actId="1076"/>
          <ac:picMkLst>
            <pc:docMk/>
            <pc:sldMk cId="2954799815" sldId="3953"/>
            <ac:picMk id="1026" creationId="{44D795E2-40D8-A253-3B40-B1E024DF2AF3}"/>
          </ac:picMkLst>
        </pc:picChg>
        <pc:picChg chg="add mod">
          <ac:chgData name="Eric Deniau" userId="02542582-c952-4321-a3d2-a5a720bbb761" providerId="ADAL" clId="{9FC690BB-20D2-4A8E-AA8E-D9B77761A40A}" dt="2024-04-12T07:15:49.538" v="3740" actId="1076"/>
          <ac:picMkLst>
            <pc:docMk/>
            <pc:sldMk cId="2954799815" sldId="3953"/>
            <ac:picMk id="1028" creationId="{5EF0FB6B-E76B-DADA-7F20-8BAC332CA44F}"/>
          </ac:picMkLst>
        </pc:picChg>
        <pc:cxnChg chg="add mod">
          <ac:chgData name="Eric Deniau" userId="02542582-c952-4321-a3d2-a5a720bbb761" providerId="ADAL" clId="{9FC690BB-20D2-4A8E-AA8E-D9B77761A40A}" dt="2024-04-12T07:17:54.386" v="3751" actId="14100"/>
          <ac:cxnSpMkLst>
            <pc:docMk/>
            <pc:sldMk cId="2954799815" sldId="3953"/>
            <ac:cxnSpMk id="18" creationId="{F5F9C675-ACCE-391E-1B26-57324C4506FC}"/>
          </ac:cxnSpMkLst>
        </pc:cxnChg>
        <pc:cxnChg chg="add mod">
          <ac:chgData name="Eric Deniau" userId="02542582-c952-4321-a3d2-a5a720bbb761" providerId="ADAL" clId="{9FC690BB-20D2-4A8E-AA8E-D9B77761A40A}" dt="2024-04-12T07:18:10.538" v="3756" actId="14100"/>
          <ac:cxnSpMkLst>
            <pc:docMk/>
            <pc:sldMk cId="2954799815" sldId="3953"/>
            <ac:cxnSpMk id="21" creationId="{272D25DD-C5A7-D854-E6FE-912D91C18733}"/>
          </ac:cxnSpMkLst>
        </pc:cxnChg>
        <pc:cxnChg chg="add mod">
          <ac:chgData name="Eric Deniau" userId="02542582-c952-4321-a3d2-a5a720bbb761" providerId="ADAL" clId="{9FC690BB-20D2-4A8E-AA8E-D9B77761A40A}" dt="2024-04-12T07:18:15.765" v="3758" actId="1076"/>
          <ac:cxnSpMkLst>
            <pc:docMk/>
            <pc:sldMk cId="2954799815" sldId="3953"/>
            <ac:cxnSpMk id="24" creationId="{0202986F-0569-7A42-F920-1FB92D20F1A7}"/>
          </ac:cxnSpMkLst>
        </pc:cxnChg>
        <pc:cxnChg chg="add mod">
          <ac:chgData name="Eric Deniau" userId="02542582-c952-4321-a3d2-a5a720bbb761" providerId="ADAL" clId="{9FC690BB-20D2-4A8E-AA8E-D9B77761A40A}" dt="2024-04-12T07:18:25.475" v="3767" actId="1038"/>
          <ac:cxnSpMkLst>
            <pc:docMk/>
            <pc:sldMk cId="2954799815" sldId="3953"/>
            <ac:cxnSpMk id="25" creationId="{35B38AE1-1782-4536-B449-7CC50BCC3C98}"/>
          </ac:cxnSpMkLst>
        </pc:cxnChg>
        <pc:cxnChg chg="add mod">
          <ac:chgData name="Eric Deniau" userId="02542582-c952-4321-a3d2-a5a720bbb761" providerId="ADAL" clId="{9FC690BB-20D2-4A8E-AA8E-D9B77761A40A}" dt="2024-04-12T06:42:41.170" v="3573" actId="1076"/>
          <ac:cxnSpMkLst>
            <pc:docMk/>
            <pc:sldMk cId="2954799815" sldId="3953"/>
            <ac:cxnSpMk id="61" creationId="{F863E5FF-CE31-5D75-D328-998E9F7887D7}"/>
          </ac:cxnSpMkLst>
        </pc:cxnChg>
      </pc:sldChg>
      <pc:sldChg chg="addSp delSp modSp add mod">
        <pc:chgData name="Eric Deniau" userId="02542582-c952-4321-a3d2-a5a720bbb761" providerId="ADAL" clId="{9FC690BB-20D2-4A8E-AA8E-D9B77761A40A}" dt="2024-04-12T07:34:19.245" v="3826" actId="478"/>
        <pc:sldMkLst>
          <pc:docMk/>
          <pc:sldMk cId="2824870099" sldId="3954"/>
        </pc:sldMkLst>
        <pc:spChg chg="mod">
          <ac:chgData name="Eric Deniau" userId="02542582-c952-4321-a3d2-a5a720bbb761" providerId="ADAL" clId="{9FC690BB-20D2-4A8E-AA8E-D9B77761A40A}" dt="2024-04-08T14:15:47.818" v="181" actId="20577"/>
          <ac:spMkLst>
            <pc:docMk/>
            <pc:sldMk cId="2824870099" sldId="3954"/>
            <ac:spMk id="2" creationId="{E4028D4B-298B-8F62-BD69-24A3C216DD91}"/>
          </ac:spMkLst>
        </pc:spChg>
        <pc:spChg chg="mod">
          <ac:chgData name="Eric Deniau" userId="02542582-c952-4321-a3d2-a5a720bbb761" providerId="ADAL" clId="{9FC690BB-20D2-4A8E-AA8E-D9B77761A40A}" dt="2024-04-11T16:42:59.193" v="1270" actId="20577"/>
          <ac:spMkLst>
            <pc:docMk/>
            <pc:sldMk cId="2824870099" sldId="3954"/>
            <ac:spMk id="4" creationId="{820F229B-1BDF-9B56-A771-D901ED41F403}"/>
          </ac:spMkLst>
        </pc:spChg>
        <pc:picChg chg="add mod modCrop">
          <ac:chgData name="Eric Deniau" userId="02542582-c952-4321-a3d2-a5a720bbb761" providerId="ADAL" clId="{9FC690BB-20D2-4A8E-AA8E-D9B77761A40A}" dt="2024-04-12T07:27:07.440" v="3811" actId="14100"/>
          <ac:picMkLst>
            <pc:docMk/>
            <pc:sldMk cId="2824870099" sldId="3954"/>
            <ac:picMk id="3" creationId="{C9852426-59E9-A31F-2366-A0D37F07AB30}"/>
          </ac:picMkLst>
        </pc:picChg>
        <pc:picChg chg="add del mod">
          <ac:chgData name="Eric Deniau" userId="02542582-c952-4321-a3d2-a5a720bbb761" providerId="ADAL" clId="{9FC690BB-20D2-4A8E-AA8E-D9B77761A40A}" dt="2024-04-12T07:20:08.093" v="3771" actId="21"/>
          <ac:picMkLst>
            <pc:docMk/>
            <pc:sldMk cId="2824870099" sldId="3954"/>
            <ac:picMk id="5" creationId="{3EDDE340-F375-61F1-0FCB-ACEF31DDA351}"/>
          </ac:picMkLst>
        </pc:picChg>
        <pc:picChg chg="add del mod">
          <ac:chgData name="Eric Deniau" userId="02542582-c952-4321-a3d2-a5a720bbb761" providerId="ADAL" clId="{9FC690BB-20D2-4A8E-AA8E-D9B77761A40A}" dt="2024-04-12T07:21:19.198" v="3778" actId="478"/>
          <ac:picMkLst>
            <pc:docMk/>
            <pc:sldMk cId="2824870099" sldId="3954"/>
            <ac:picMk id="6" creationId="{B91CAC7F-62DD-2D13-3286-F72FABAEE575}"/>
          </ac:picMkLst>
        </pc:picChg>
        <pc:picChg chg="add del mod">
          <ac:chgData name="Eric Deniau" userId="02542582-c952-4321-a3d2-a5a720bbb761" providerId="ADAL" clId="{9FC690BB-20D2-4A8E-AA8E-D9B77761A40A}" dt="2024-04-12T07:22:06.202" v="3784" actId="478"/>
          <ac:picMkLst>
            <pc:docMk/>
            <pc:sldMk cId="2824870099" sldId="3954"/>
            <ac:picMk id="7" creationId="{32299C5C-544C-C712-77C1-0723B894F1BC}"/>
          </ac:picMkLst>
        </pc:picChg>
        <pc:picChg chg="add del mod">
          <ac:chgData name="Eric Deniau" userId="02542582-c952-4321-a3d2-a5a720bbb761" providerId="ADAL" clId="{9FC690BB-20D2-4A8E-AA8E-D9B77761A40A}" dt="2024-04-12T07:22:49.050" v="3788" actId="478"/>
          <ac:picMkLst>
            <pc:docMk/>
            <pc:sldMk cId="2824870099" sldId="3954"/>
            <ac:picMk id="8" creationId="{A16C6E82-EA5E-DAA7-7D7B-B9F3C20C6964}"/>
          </ac:picMkLst>
        </pc:picChg>
        <pc:picChg chg="del">
          <ac:chgData name="Eric Deniau" userId="02542582-c952-4321-a3d2-a5a720bbb761" providerId="ADAL" clId="{9FC690BB-20D2-4A8E-AA8E-D9B77761A40A}" dt="2024-04-08T14:15:53.796" v="182" actId="478"/>
          <ac:picMkLst>
            <pc:docMk/>
            <pc:sldMk cId="2824870099" sldId="3954"/>
            <ac:picMk id="8" creationId="{CD2EB1D1-2E95-0A2D-1FD4-069A93B99341}"/>
          </ac:picMkLst>
        </pc:picChg>
        <pc:picChg chg="add mod">
          <ac:chgData name="Eric Deniau" userId="02542582-c952-4321-a3d2-a5a720bbb761" providerId="ADAL" clId="{9FC690BB-20D2-4A8E-AA8E-D9B77761A40A}" dt="2024-04-12T07:27:11.208" v="3813" actId="1076"/>
          <ac:picMkLst>
            <pc:docMk/>
            <pc:sldMk cId="2824870099" sldId="3954"/>
            <ac:picMk id="9" creationId="{7C89F03F-CCF9-F8D4-97A2-B2C2EACD6E26}"/>
          </ac:picMkLst>
        </pc:picChg>
        <pc:picChg chg="add mod modCrop">
          <ac:chgData name="Eric Deniau" userId="02542582-c952-4321-a3d2-a5a720bbb761" providerId="ADAL" clId="{9FC690BB-20D2-4A8E-AA8E-D9B77761A40A}" dt="2024-04-12T07:27:14.727" v="3815" actId="1076"/>
          <ac:picMkLst>
            <pc:docMk/>
            <pc:sldMk cId="2824870099" sldId="3954"/>
            <ac:picMk id="10" creationId="{6BEC6BCD-7136-CEEE-7EB1-569B86BCAD4D}"/>
          </ac:picMkLst>
        </pc:picChg>
        <pc:picChg chg="add mod">
          <ac:chgData name="Eric Deniau" userId="02542582-c952-4321-a3d2-a5a720bbb761" providerId="ADAL" clId="{9FC690BB-20D2-4A8E-AA8E-D9B77761A40A}" dt="2024-04-12T07:27:18.136" v="3816" actId="1076"/>
          <ac:picMkLst>
            <pc:docMk/>
            <pc:sldMk cId="2824870099" sldId="3954"/>
            <ac:picMk id="11" creationId="{8ED49CE3-976C-8186-6A26-3B898897D0BA}"/>
          </ac:picMkLst>
        </pc:picChg>
        <pc:picChg chg="add mod">
          <ac:chgData name="Eric Deniau" userId="02542582-c952-4321-a3d2-a5a720bbb761" providerId="ADAL" clId="{9FC690BB-20D2-4A8E-AA8E-D9B77761A40A}" dt="2024-04-12T07:32:27.591" v="3822" actId="1076"/>
          <ac:picMkLst>
            <pc:docMk/>
            <pc:sldMk cId="2824870099" sldId="3954"/>
            <ac:picMk id="12" creationId="{ACCF5CE2-966F-DC23-47F7-AD0EC1094824}"/>
          </ac:picMkLst>
        </pc:picChg>
        <pc:picChg chg="add del mod">
          <ac:chgData name="Eric Deniau" userId="02542582-c952-4321-a3d2-a5a720bbb761" providerId="ADAL" clId="{9FC690BB-20D2-4A8E-AA8E-D9B77761A40A}" dt="2024-04-12T07:34:19.245" v="3826" actId="478"/>
          <ac:picMkLst>
            <pc:docMk/>
            <pc:sldMk cId="2824870099" sldId="3954"/>
            <ac:picMk id="13" creationId="{574DC7FC-0F51-B77D-370A-B95BBB98CDFC}"/>
          </ac:picMkLst>
        </pc:picChg>
        <pc:picChg chg="del">
          <ac:chgData name="Eric Deniau" userId="02542582-c952-4321-a3d2-a5a720bbb761" providerId="ADAL" clId="{9FC690BB-20D2-4A8E-AA8E-D9B77761A40A}" dt="2024-04-08T14:15:53.796" v="182" actId="478"/>
          <ac:picMkLst>
            <pc:docMk/>
            <pc:sldMk cId="2824870099" sldId="3954"/>
            <ac:picMk id="1026" creationId="{3419C9E8-7220-E1AC-DC23-C5E5ABE9FFDF}"/>
          </ac:picMkLst>
        </pc:picChg>
      </pc:sldChg>
      <pc:sldChg chg="modSp add mod">
        <pc:chgData name="Eric Deniau" userId="02542582-c952-4321-a3d2-a5a720bbb761" providerId="ADAL" clId="{9FC690BB-20D2-4A8E-AA8E-D9B77761A40A}" dt="2024-04-12T06:29:05.825" v="2894" actId="20577"/>
        <pc:sldMkLst>
          <pc:docMk/>
          <pc:sldMk cId="3166187632" sldId="3955"/>
        </pc:sldMkLst>
        <pc:spChg chg="mod">
          <ac:chgData name="Eric Deniau" userId="02542582-c952-4321-a3d2-a5a720bbb761" providerId="ADAL" clId="{9FC690BB-20D2-4A8E-AA8E-D9B77761A40A}" dt="2024-04-08T14:44:25.663" v="584" actId="20577"/>
          <ac:spMkLst>
            <pc:docMk/>
            <pc:sldMk cId="3166187632" sldId="3955"/>
            <ac:spMk id="2" creationId="{E4028D4B-298B-8F62-BD69-24A3C216DD91}"/>
          </ac:spMkLst>
        </pc:spChg>
        <pc:spChg chg="mod">
          <ac:chgData name="Eric Deniau" userId="02542582-c952-4321-a3d2-a5a720bbb761" providerId="ADAL" clId="{9FC690BB-20D2-4A8E-AA8E-D9B77761A40A}" dt="2024-04-12T06:29:05.825" v="2894" actId="20577"/>
          <ac:spMkLst>
            <pc:docMk/>
            <pc:sldMk cId="3166187632" sldId="3955"/>
            <ac:spMk id="4" creationId="{820F229B-1BDF-9B56-A771-D901ED41F403}"/>
          </ac:spMkLst>
        </pc:spChg>
      </pc:sldChg>
      <pc:sldChg chg="modSp add mod">
        <pc:chgData name="Eric Deniau" userId="02542582-c952-4321-a3d2-a5a720bbb761" providerId="ADAL" clId="{9FC690BB-20D2-4A8E-AA8E-D9B77761A40A}" dt="2024-04-08T14:50:27.233" v="830" actId="20577"/>
        <pc:sldMkLst>
          <pc:docMk/>
          <pc:sldMk cId="3711107977" sldId="3956"/>
        </pc:sldMkLst>
        <pc:spChg chg="mod">
          <ac:chgData name="Eric Deniau" userId="02542582-c952-4321-a3d2-a5a720bbb761" providerId="ADAL" clId="{9FC690BB-20D2-4A8E-AA8E-D9B77761A40A}" dt="2024-04-08T14:50:27.233" v="830" actId="20577"/>
          <ac:spMkLst>
            <pc:docMk/>
            <pc:sldMk cId="3711107977" sldId="3956"/>
            <ac:spMk id="2" creationId="{E4028D4B-298B-8F62-BD69-24A3C216DD91}"/>
          </ac:spMkLst>
        </pc:spChg>
      </pc:sldChg>
      <pc:sldChg chg="modSp add mod ord">
        <pc:chgData name="Eric Deniau" userId="02542582-c952-4321-a3d2-a5a720bbb761" providerId="ADAL" clId="{9FC690BB-20D2-4A8E-AA8E-D9B77761A40A}" dt="2024-04-12T06:40:50.983" v="3568" actId="20577"/>
        <pc:sldMkLst>
          <pc:docMk/>
          <pc:sldMk cId="1717626989" sldId="3957"/>
        </pc:sldMkLst>
        <pc:spChg chg="mod">
          <ac:chgData name="Eric Deniau" userId="02542582-c952-4321-a3d2-a5a720bbb761" providerId="ADAL" clId="{9FC690BB-20D2-4A8E-AA8E-D9B77761A40A}" dt="2024-04-12T06:30:06.590" v="2948" actId="20577"/>
          <ac:spMkLst>
            <pc:docMk/>
            <pc:sldMk cId="1717626989" sldId="3957"/>
            <ac:spMk id="2" creationId="{E4028D4B-298B-8F62-BD69-24A3C216DD91}"/>
          </ac:spMkLst>
        </pc:spChg>
        <pc:spChg chg="mod">
          <ac:chgData name="Eric Deniau" userId="02542582-c952-4321-a3d2-a5a720bbb761" providerId="ADAL" clId="{9FC690BB-20D2-4A8E-AA8E-D9B77761A40A}" dt="2024-04-12T06:40:50.983" v="3568" actId="20577"/>
          <ac:spMkLst>
            <pc:docMk/>
            <pc:sldMk cId="1717626989" sldId="3957"/>
            <ac:spMk id="4" creationId="{820F229B-1BDF-9B56-A771-D901ED41F403}"/>
          </ac:spMkLst>
        </pc:spChg>
      </pc:sldChg>
    </pc:docChg>
  </pc:docChgLst>
  <pc:docChgLst>
    <pc:chgData name="Maxim Penner" userId="S::penner_rfmondial.de#ext#@sennheiseroffice365.onmicrosoft.com::c8dd46ad-0e2a-468b-ba27-974b13c3914d" providerId="AD" clId="Web-{74D87C1D-0A24-727D-E0D2-75B232DB9C3E}"/>
    <pc:docChg chg="modSld">
      <pc:chgData name="Maxim Penner" userId="S::penner_rfmondial.de#ext#@sennheiseroffice365.onmicrosoft.com::c8dd46ad-0e2a-468b-ba27-974b13c3914d" providerId="AD" clId="Web-{74D87C1D-0A24-727D-E0D2-75B232DB9C3E}" dt="2024-04-15T13:36:52.735" v="17" actId="20577"/>
      <pc:docMkLst>
        <pc:docMk/>
      </pc:docMkLst>
      <pc:sldChg chg="modSp">
        <pc:chgData name="Maxim Penner" userId="S::penner_rfmondial.de#ext#@sennheiseroffice365.onmicrosoft.com::c8dd46ad-0e2a-468b-ba27-974b13c3914d" providerId="AD" clId="Web-{74D87C1D-0A24-727D-E0D2-75B232DB9C3E}" dt="2024-04-15T13:35:44.547" v="12" actId="1076"/>
        <pc:sldMkLst>
          <pc:docMk/>
          <pc:sldMk cId="2954799815" sldId="3953"/>
        </pc:sldMkLst>
        <pc:spChg chg="mod">
          <ac:chgData name="Maxim Penner" userId="S::penner_rfmondial.de#ext#@sennheiseroffice365.onmicrosoft.com::c8dd46ad-0e2a-468b-ba27-974b13c3914d" providerId="AD" clId="Web-{74D87C1D-0A24-727D-E0D2-75B232DB9C3E}" dt="2024-04-15T13:35:44.547" v="12" actId="1076"/>
          <ac:spMkLst>
            <pc:docMk/>
            <pc:sldMk cId="2954799815" sldId="3953"/>
            <ac:spMk id="28" creationId="{BF6D1C07-3386-B0FA-9124-F768DD0C02ED}"/>
          </ac:spMkLst>
        </pc:spChg>
        <pc:picChg chg="mod">
          <ac:chgData name="Maxim Penner" userId="S::penner_rfmondial.de#ext#@sennheiseroffice365.onmicrosoft.com::c8dd46ad-0e2a-468b-ba27-974b13c3914d" providerId="AD" clId="Web-{74D87C1D-0A24-727D-E0D2-75B232DB9C3E}" dt="2024-04-15T13:35:25.203" v="7" actId="1076"/>
          <ac:picMkLst>
            <pc:docMk/>
            <pc:sldMk cId="2954799815" sldId="3953"/>
            <ac:picMk id="13" creationId="{F3D8CB9B-72BF-75E3-9F70-7A275AF854F7}"/>
          </ac:picMkLst>
        </pc:picChg>
        <pc:picChg chg="ord">
          <ac:chgData name="Maxim Penner" userId="S::penner_rfmondial.de#ext#@sennheiseroffice365.onmicrosoft.com::c8dd46ad-0e2a-468b-ba27-974b13c3914d" providerId="AD" clId="Web-{74D87C1D-0A24-727D-E0D2-75B232DB9C3E}" dt="2024-04-15T13:35:15.750" v="5"/>
          <ac:picMkLst>
            <pc:docMk/>
            <pc:sldMk cId="2954799815" sldId="3953"/>
            <ac:picMk id="26" creationId="{A01E71B6-96CB-3CF7-80AF-866574CB25EF}"/>
          </ac:picMkLst>
        </pc:picChg>
      </pc:sldChg>
      <pc:sldChg chg="modSp">
        <pc:chgData name="Maxim Penner" userId="S::penner_rfmondial.de#ext#@sennheiseroffice365.onmicrosoft.com::c8dd46ad-0e2a-468b-ba27-974b13c3914d" providerId="AD" clId="Web-{74D87C1D-0A24-727D-E0D2-75B232DB9C3E}" dt="2024-04-15T13:36:52.735" v="17" actId="20577"/>
        <pc:sldMkLst>
          <pc:docMk/>
          <pc:sldMk cId="3711107977" sldId="3956"/>
        </pc:sldMkLst>
        <pc:spChg chg="mod">
          <ac:chgData name="Maxim Penner" userId="S::penner_rfmondial.de#ext#@sennheiseroffice365.onmicrosoft.com::c8dd46ad-0e2a-468b-ba27-974b13c3914d" providerId="AD" clId="Web-{74D87C1D-0A24-727D-E0D2-75B232DB9C3E}" dt="2024-04-15T13:36:52.735" v="17" actId="20577"/>
          <ac:spMkLst>
            <pc:docMk/>
            <pc:sldMk cId="3711107977" sldId="3956"/>
            <ac:spMk id="4" creationId="{820F229B-1BDF-9B56-A771-D901ED41F403}"/>
          </ac:spMkLst>
        </pc:spChg>
      </pc:sldChg>
    </pc:docChg>
  </pc:docChgLst>
  <pc:docChgLst>
    <pc:chgData name="Maxim Penner" userId="S::penner_rfmondial.de#ext#@sennheiseroffice365.onmicrosoft.com::c8dd46ad-0e2a-468b-ba27-974b13c3914d" providerId="AD" clId="Web-{6E122154-76A3-4753-BF65-72C4D62A57AC}"/>
    <pc:docChg chg="addSld modSld">
      <pc:chgData name="Maxim Penner" userId="S::penner_rfmondial.de#ext#@sennheiseroffice365.onmicrosoft.com::c8dd46ad-0e2a-468b-ba27-974b13c3914d" providerId="AD" clId="Web-{6E122154-76A3-4753-BF65-72C4D62A57AC}" dt="2024-04-15T13:51:00.086" v="186" actId="20577"/>
      <pc:docMkLst>
        <pc:docMk/>
      </pc:docMkLst>
      <pc:sldChg chg="modSp">
        <pc:chgData name="Maxim Penner" userId="S::penner_rfmondial.de#ext#@sennheiseroffice365.onmicrosoft.com::c8dd46ad-0e2a-468b-ba27-974b13c3914d" providerId="AD" clId="Web-{6E122154-76A3-4753-BF65-72C4D62A57AC}" dt="2024-04-15T13:43:35.682" v="75" actId="20577"/>
        <pc:sldMkLst>
          <pc:docMk/>
          <pc:sldMk cId="3711107977" sldId="3956"/>
        </pc:sldMkLst>
        <pc:spChg chg="mod">
          <ac:chgData name="Maxim Penner" userId="S::penner_rfmondial.de#ext#@sennheiseroffice365.onmicrosoft.com::c8dd46ad-0e2a-468b-ba27-974b13c3914d" providerId="AD" clId="Web-{6E122154-76A3-4753-BF65-72C4D62A57AC}" dt="2024-04-15T13:43:35.682" v="75" actId="20577"/>
          <ac:spMkLst>
            <pc:docMk/>
            <pc:sldMk cId="3711107977" sldId="3956"/>
            <ac:spMk id="4" creationId="{820F229B-1BDF-9B56-A771-D901ED41F403}"/>
          </ac:spMkLst>
        </pc:spChg>
      </pc:sldChg>
      <pc:sldChg chg="modSp add replId">
        <pc:chgData name="Maxim Penner" userId="S::penner_rfmondial.de#ext#@sennheiseroffice365.onmicrosoft.com::c8dd46ad-0e2a-468b-ba27-974b13c3914d" providerId="AD" clId="Web-{6E122154-76A3-4753-BF65-72C4D62A57AC}" dt="2024-04-15T13:51:00.086" v="186" actId="20577"/>
        <pc:sldMkLst>
          <pc:docMk/>
          <pc:sldMk cId="59850641" sldId="3958"/>
        </pc:sldMkLst>
        <pc:spChg chg="mod">
          <ac:chgData name="Maxim Penner" userId="S::penner_rfmondial.de#ext#@sennheiseroffice365.onmicrosoft.com::c8dd46ad-0e2a-468b-ba27-974b13c3914d" providerId="AD" clId="Web-{6E122154-76A3-4753-BF65-72C4D62A57AC}" dt="2024-04-15T13:42:25.901" v="46" actId="20577"/>
          <ac:spMkLst>
            <pc:docMk/>
            <pc:sldMk cId="59850641" sldId="3958"/>
            <ac:spMk id="2" creationId="{E4028D4B-298B-8F62-BD69-24A3C216DD91}"/>
          </ac:spMkLst>
        </pc:spChg>
        <pc:spChg chg="mod">
          <ac:chgData name="Maxim Penner" userId="S::penner_rfmondial.de#ext#@sennheiseroffice365.onmicrosoft.com::c8dd46ad-0e2a-468b-ba27-974b13c3914d" providerId="AD" clId="Web-{6E122154-76A3-4753-BF65-72C4D62A57AC}" dt="2024-04-15T13:51:00.086" v="186" actId="20577"/>
          <ac:spMkLst>
            <pc:docMk/>
            <pc:sldMk cId="59850641" sldId="3958"/>
            <ac:spMk id="4" creationId="{820F229B-1BDF-9B56-A771-D901ED41F403}"/>
          </ac:spMkLst>
        </pc:spChg>
      </pc:sldChg>
    </pc:docChg>
  </pc:docChgLst>
  <pc:docChgLst>
    <pc:chgData name="Maxim Penner" userId="S::penner_rfmondial.de#ext#@sennheiseroffice365.onmicrosoft.com::c8dd46ad-0e2a-468b-ba27-974b13c3914d" providerId="AD" clId="Web-{8EBEA2EB-6F94-1397-B34D-137ED5C28708}"/>
    <pc:docChg chg="modSld">
      <pc:chgData name="Maxim Penner" userId="S::penner_rfmondial.de#ext#@sennheiseroffice365.onmicrosoft.com::c8dd46ad-0e2a-468b-ba27-974b13c3914d" providerId="AD" clId="Web-{8EBEA2EB-6F94-1397-B34D-137ED5C28708}" dt="2024-04-09T14:42:29.740" v="442" actId="20577"/>
      <pc:docMkLst>
        <pc:docMk/>
      </pc:docMkLst>
      <pc:sldChg chg="modSp">
        <pc:chgData name="Maxim Penner" userId="S::penner_rfmondial.de#ext#@sennheiseroffice365.onmicrosoft.com::c8dd46ad-0e2a-468b-ba27-974b13c3914d" providerId="AD" clId="Web-{8EBEA2EB-6F94-1397-B34D-137ED5C28708}" dt="2024-04-09T14:42:29.740" v="442" actId="20577"/>
        <pc:sldMkLst>
          <pc:docMk/>
          <pc:sldMk cId="3711107977" sldId="3956"/>
        </pc:sldMkLst>
        <pc:spChg chg="mod">
          <ac:chgData name="Maxim Penner" userId="S::penner_rfmondial.de#ext#@sennheiseroffice365.onmicrosoft.com::c8dd46ad-0e2a-468b-ba27-974b13c3914d" providerId="AD" clId="Web-{8EBEA2EB-6F94-1397-B34D-137ED5C28708}" dt="2024-04-09T14:42:29.740" v="442" actId="20577"/>
          <ac:spMkLst>
            <pc:docMk/>
            <pc:sldMk cId="3711107977" sldId="3956"/>
            <ac:spMk id="4" creationId="{820F229B-1BDF-9B56-A771-D901ED41F403}"/>
          </ac:spMkLst>
        </pc:spChg>
      </pc:sldChg>
    </pc:docChg>
  </pc:docChgLst>
  <pc:docChgLst>
    <pc:chgData name="Eric Deniau" userId="02542582-c952-4321-a3d2-a5a720bbb761" providerId="ADAL" clId="{9801FCA7-4845-4096-B2CA-BFE487884DAB}"/>
    <pc:docChg chg="undo custSel delSld modSld">
      <pc:chgData name="Eric Deniau" userId="02542582-c952-4321-a3d2-a5a720bbb761" providerId="ADAL" clId="{9801FCA7-4845-4096-B2CA-BFE487884DAB}" dt="2024-04-15T14:05:29.222" v="865" actId="14100"/>
      <pc:docMkLst>
        <pc:docMk/>
      </pc:docMkLst>
      <pc:sldChg chg="addSp modSp mod">
        <pc:chgData name="Eric Deniau" userId="02542582-c952-4321-a3d2-a5a720bbb761" providerId="ADAL" clId="{9801FCA7-4845-4096-B2CA-BFE487884DAB}" dt="2024-04-12T09:42:46.690" v="823" actId="1076"/>
        <pc:sldMkLst>
          <pc:docMk/>
          <pc:sldMk cId="3736067078" sldId="257"/>
        </pc:sldMkLst>
        <pc:spChg chg="mod">
          <ac:chgData name="Eric Deniau" userId="02542582-c952-4321-a3d2-a5a720bbb761" providerId="ADAL" clId="{9801FCA7-4845-4096-B2CA-BFE487884DAB}" dt="2024-04-12T09:41:39.999" v="778" actId="1036"/>
          <ac:spMkLst>
            <pc:docMk/>
            <pc:sldMk cId="3736067078" sldId="257"/>
            <ac:spMk id="2" creationId="{73208A3E-C113-FEA7-F02F-41D7B25255D5}"/>
          </ac:spMkLst>
        </pc:spChg>
        <pc:spChg chg="mod">
          <ac:chgData name="Eric Deniau" userId="02542582-c952-4321-a3d2-a5a720bbb761" providerId="ADAL" clId="{9801FCA7-4845-4096-B2CA-BFE487884DAB}" dt="2024-04-12T09:42:27.996" v="819" actId="20577"/>
          <ac:spMkLst>
            <pc:docMk/>
            <pc:sldMk cId="3736067078" sldId="257"/>
            <ac:spMk id="3" creationId="{115B5A13-0328-7331-C68A-3C838D55EC1D}"/>
          </ac:spMkLst>
        </pc:spChg>
        <pc:picChg chg="mod">
          <ac:chgData name="Eric Deniau" userId="02542582-c952-4321-a3d2-a5a720bbb761" providerId="ADAL" clId="{9801FCA7-4845-4096-B2CA-BFE487884DAB}" dt="2024-04-12T09:42:42.972" v="822" actId="1076"/>
          <ac:picMkLst>
            <pc:docMk/>
            <pc:sldMk cId="3736067078" sldId="257"/>
            <ac:picMk id="4" creationId="{501D97A7-0550-232D-0BF6-2428194A2987}"/>
          </ac:picMkLst>
        </pc:picChg>
        <pc:picChg chg="add mod">
          <ac:chgData name="Eric Deniau" userId="02542582-c952-4321-a3d2-a5a720bbb761" providerId="ADAL" clId="{9801FCA7-4845-4096-B2CA-BFE487884DAB}" dt="2024-04-12T09:42:46.690" v="823" actId="1076"/>
          <ac:picMkLst>
            <pc:docMk/>
            <pc:sldMk cId="3736067078" sldId="257"/>
            <ac:picMk id="5" creationId="{42BA052B-7F04-F1A8-9A33-7E72035FD311}"/>
          </ac:picMkLst>
        </pc:picChg>
      </pc:sldChg>
      <pc:sldChg chg="addSp delSp modSp mod modAnim">
        <pc:chgData name="Eric Deniau" userId="02542582-c952-4321-a3d2-a5a720bbb761" providerId="ADAL" clId="{9801FCA7-4845-4096-B2CA-BFE487884DAB}" dt="2024-04-12T09:43:02.780" v="824" actId="20577"/>
        <pc:sldMkLst>
          <pc:docMk/>
          <pc:sldMk cId="2954799815" sldId="3953"/>
        </pc:sldMkLst>
        <pc:spChg chg="mod">
          <ac:chgData name="Eric Deniau" userId="02542582-c952-4321-a3d2-a5a720bbb761" providerId="ADAL" clId="{9801FCA7-4845-4096-B2CA-BFE487884DAB}" dt="2024-04-12T09:43:02.780" v="824" actId="20577"/>
          <ac:spMkLst>
            <pc:docMk/>
            <pc:sldMk cId="2954799815" sldId="3953"/>
            <ac:spMk id="2" creationId="{E4028D4B-298B-8F62-BD69-24A3C216DD91}"/>
          </ac:spMkLst>
        </pc:spChg>
        <pc:spChg chg="del mod">
          <ac:chgData name="Eric Deniau" userId="02542582-c952-4321-a3d2-a5a720bbb761" providerId="ADAL" clId="{9801FCA7-4845-4096-B2CA-BFE487884DAB}" dt="2024-04-12T09:15:17.398" v="68" actId="478"/>
          <ac:spMkLst>
            <pc:docMk/>
            <pc:sldMk cId="2954799815" sldId="3953"/>
            <ac:spMk id="4" creationId="{820F229B-1BDF-9B56-A771-D901ED41F403}"/>
          </ac:spMkLst>
        </pc:spChg>
        <pc:spChg chg="add mod">
          <ac:chgData name="Eric Deniau" userId="02542582-c952-4321-a3d2-a5a720bbb761" providerId="ADAL" clId="{9801FCA7-4845-4096-B2CA-BFE487884DAB}" dt="2024-04-12T09:17:32.506" v="145" actId="20577"/>
          <ac:spMkLst>
            <pc:docMk/>
            <pc:sldMk cId="2954799815" sldId="3953"/>
            <ac:spMk id="7" creationId="{94EB96A2-C810-B8CC-63B8-D6BB54E02FEF}"/>
          </ac:spMkLst>
        </pc:spChg>
        <pc:spChg chg="del">
          <ac:chgData name="Eric Deniau" userId="02542582-c952-4321-a3d2-a5a720bbb761" providerId="ADAL" clId="{9801FCA7-4845-4096-B2CA-BFE487884DAB}" dt="2024-04-12T09:11:55.461" v="51" actId="478"/>
          <ac:spMkLst>
            <pc:docMk/>
            <pc:sldMk cId="2954799815" sldId="3953"/>
            <ac:spMk id="8" creationId="{AC75A39A-C7F9-C432-04DC-0B3FC5512A8E}"/>
          </ac:spMkLst>
        </pc:spChg>
        <pc:spChg chg="del">
          <ac:chgData name="Eric Deniau" userId="02542582-c952-4321-a3d2-a5a720bbb761" providerId="ADAL" clId="{9801FCA7-4845-4096-B2CA-BFE487884DAB}" dt="2024-04-12T09:11:55.461" v="51" actId="478"/>
          <ac:spMkLst>
            <pc:docMk/>
            <pc:sldMk cId="2954799815" sldId="3953"/>
            <ac:spMk id="9" creationId="{08F52648-0B8B-3694-D126-B0088471BDA1}"/>
          </ac:spMkLst>
        </pc:spChg>
        <pc:spChg chg="del">
          <ac:chgData name="Eric Deniau" userId="02542582-c952-4321-a3d2-a5a720bbb761" providerId="ADAL" clId="{9801FCA7-4845-4096-B2CA-BFE487884DAB}" dt="2024-04-12T09:11:55.461" v="51" actId="478"/>
          <ac:spMkLst>
            <pc:docMk/>
            <pc:sldMk cId="2954799815" sldId="3953"/>
            <ac:spMk id="10" creationId="{47D3B983-C579-DFD8-4DE4-CD07B4C0FAC4}"/>
          </ac:spMkLst>
        </pc:spChg>
        <pc:spChg chg="del">
          <ac:chgData name="Eric Deniau" userId="02542582-c952-4321-a3d2-a5a720bbb761" providerId="ADAL" clId="{9801FCA7-4845-4096-B2CA-BFE487884DAB}" dt="2024-04-12T09:11:55.461" v="51" actId="478"/>
          <ac:spMkLst>
            <pc:docMk/>
            <pc:sldMk cId="2954799815" sldId="3953"/>
            <ac:spMk id="11" creationId="{DA9FF516-44CA-C03E-0DCE-CCA523E79E43}"/>
          </ac:spMkLst>
        </pc:spChg>
        <pc:spChg chg="del">
          <ac:chgData name="Eric Deniau" userId="02542582-c952-4321-a3d2-a5a720bbb761" providerId="ADAL" clId="{9801FCA7-4845-4096-B2CA-BFE487884DAB}" dt="2024-04-12T09:11:55.461" v="51" actId="478"/>
          <ac:spMkLst>
            <pc:docMk/>
            <pc:sldMk cId="2954799815" sldId="3953"/>
            <ac:spMk id="12" creationId="{BC217638-D254-4788-3D06-520A84336DC0}"/>
          </ac:spMkLst>
        </pc:spChg>
        <pc:spChg chg="del">
          <ac:chgData name="Eric Deniau" userId="02542582-c952-4321-a3d2-a5a720bbb761" providerId="ADAL" clId="{9801FCA7-4845-4096-B2CA-BFE487884DAB}" dt="2024-04-12T09:11:55.461" v="51" actId="478"/>
          <ac:spMkLst>
            <pc:docMk/>
            <pc:sldMk cId="2954799815" sldId="3953"/>
            <ac:spMk id="19" creationId="{27F02706-C820-80AB-1F62-898FDF0FC5A0}"/>
          </ac:spMkLst>
        </pc:spChg>
        <pc:spChg chg="add del mod">
          <ac:chgData name="Eric Deniau" userId="02542582-c952-4321-a3d2-a5a720bbb761" providerId="ADAL" clId="{9801FCA7-4845-4096-B2CA-BFE487884DAB}" dt="2024-04-12T09:15:24.837" v="69" actId="478"/>
          <ac:spMkLst>
            <pc:docMk/>
            <pc:sldMk cId="2954799815" sldId="3953"/>
            <ac:spMk id="20" creationId="{46589566-2523-7F5A-541A-CB79738E25FD}"/>
          </ac:spMkLst>
        </pc:spChg>
        <pc:spChg chg="add mod">
          <ac:chgData name="Eric Deniau" userId="02542582-c952-4321-a3d2-a5a720bbb761" providerId="ADAL" clId="{9801FCA7-4845-4096-B2CA-BFE487884DAB}" dt="2024-04-12T09:17:37.653" v="146" actId="20577"/>
          <ac:spMkLst>
            <pc:docMk/>
            <pc:sldMk cId="2954799815" sldId="3953"/>
            <ac:spMk id="22" creationId="{8C358F84-2CBF-A2E4-5D00-D793C854F664}"/>
          </ac:spMkLst>
        </pc:spChg>
        <pc:spChg chg="add del mod">
          <ac:chgData name="Eric Deniau" userId="02542582-c952-4321-a3d2-a5a720bbb761" providerId="ADAL" clId="{9801FCA7-4845-4096-B2CA-BFE487884DAB}" dt="2024-04-12T09:16:46.441" v="79" actId="21"/>
          <ac:spMkLst>
            <pc:docMk/>
            <pc:sldMk cId="2954799815" sldId="3953"/>
            <ac:spMk id="23" creationId="{9F5F0B05-451C-9E9F-C386-3A78BDE45481}"/>
          </ac:spMkLst>
        </pc:spChg>
        <pc:spChg chg="del">
          <ac:chgData name="Eric Deniau" userId="02542582-c952-4321-a3d2-a5a720bbb761" providerId="ADAL" clId="{9801FCA7-4845-4096-B2CA-BFE487884DAB}" dt="2024-04-12T09:11:55.461" v="51" actId="478"/>
          <ac:spMkLst>
            <pc:docMk/>
            <pc:sldMk cId="2954799815" sldId="3953"/>
            <ac:spMk id="27" creationId="{693A68A4-DDA8-77F9-62ED-D7C38E719DB6}"/>
          </ac:spMkLst>
        </pc:spChg>
        <pc:spChg chg="add mod">
          <ac:chgData name="Eric Deniau" userId="02542582-c952-4321-a3d2-a5a720bbb761" providerId="ADAL" clId="{9801FCA7-4845-4096-B2CA-BFE487884DAB}" dt="2024-04-12T09:18:30.560" v="152" actId="208"/>
          <ac:spMkLst>
            <pc:docMk/>
            <pc:sldMk cId="2954799815" sldId="3953"/>
            <ac:spMk id="28" creationId="{BF6D1C07-3386-B0FA-9124-F768DD0C02ED}"/>
          </ac:spMkLst>
        </pc:spChg>
        <pc:spChg chg="del">
          <ac:chgData name="Eric Deniau" userId="02542582-c952-4321-a3d2-a5a720bbb761" providerId="ADAL" clId="{9801FCA7-4845-4096-B2CA-BFE487884DAB}" dt="2024-04-12T09:11:55.461" v="51" actId="478"/>
          <ac:spMkLst>
            <pc:docMk/>
            <pc:sldMk cId="2954799815" sldId="3953"/>
            <ac:spMk id="29" creationId="{5B6EC994-AE2B-4FFF-B897-9F7BC25B117F}"/>
          </ac:spMkLst>
        </pc:spChg>
        <pc:spChg chg="del">
          <ac:chgData name="Eric Deniau" userId="02542582-c952-4321-a3d2-a5a720bbb761" providerId="ADAL" clId="{9801FCA7-4845-4096-B2CA-BFE487884DAB}" dt="2024-04-12T09:11:55.461" v="51" actId="478"/>
          <ac:spMkLst>
            <pc:docMk/>
            <pc:sldMk cId="2954799815" sldId="3953"/>
            <ac:spMk id="33" creationId="{C0A4236E-AC42-E166-73A8-452A3D1B8860}"/>
          </ac:spMkLst>
        </pc:spChg>
        <pc:spChg chg="del">
          <ac:chgData name="Eric Deniau" userId="02542582-c952-4321-a3d2-a5a720bbb761" providerId="ADAL" clId="{9801FCA7-4845-4096-B2CA-BFE487884DAB}" dt="2024-04-12T09:11:55.461" v="51" actId="478"/>
          <ac:spMkLst>
            <pc:docMk/>
            <pc:sldMk cId="2954799815" sldId="3953"/>
            <ac:spMk id="52" creationId="{6A1E12D1-1C72-64E5-F8A1-E5A7A50258AC}"/>
          </ac:spMkLst>
        </pc:spChg>
        <pc:spChg chg="del">
          <ac:chgData name="Eric Deniau" userId="02542582-c952-4321-a3d2-a5a720bbb761" providerId="ADAL" clId="{9801FCA7-4845-4096-B2CA-BFE487884DAB}" dt="2024-04-12T09:11:55.461" v="51" actId="478"/>
          <ac:spMkLst>
            <pc:docMk/>
            <pc:sldMk cId="2954799815" sldId="3953"/>
            <ac:spMk id="56" creationId="{D62E493B-D8DA-7C26-66E0-8B2ADFECEFD8}"/>
          </ac:spMkLst>
        </pc:spChg>
        <pc:spChg chg="del">
          <ac:chgData name="Eric Deniau" userId="02542582-c952-4321-a3d2-a5a720bbb761" providerId="ADAL" clId="{9801FCA7-4845-4096-B2CA-BFE487884DAB}" dt="2024-04-12T09:11:55.461" v="51" actId="478"/>
          <ac:spMkLst>
            <pc:docMk/>
            <pc:sldMk cId="2954799815" sldId="3953"/>
            <ac:spMk id="57" creationId="{FED6381A-5833-8732-F661-B0CE450F06A1}"/>
          </ac:spMkLst>
        </pc:spChg>
        <pc:picChg chg="del">
          <ac:chgData name="Eric Deniau" userId="02542582-c952-4321-a3d2-a5a720bbb761" providerId="ADAL" clId="{9801FCA7-4845-4096-B2CA-BFE487884DAB}" dt="2024-04-12T09:11:55.461" v="51" actId="478"/>
          <ac:picMkLst>
            <pc:docMk/>
            <pc:sldMk cId="2954799815" sldId="3953"/>
            <ac:picMk id="3" creationId="{026FAEB9-6792-762D-5921-1B187517E115}"/>
          </ac:picMkLst>
        </pc:picChg>
        <pc:picChg chg="del">
          <ac:chgData name="Eric Deniau" userId="02542582-c952-4321-a3d2-a5a720bbb761" providerId="ADAL" clId="{9801FCA7-4845-4096-B2CA-BFE487884DAB}" dt="2024-04-12T09:11:57.629" v="52" actId="478"/>
          <ac:picMkLst>
            <pc:docMk/>
            <pc:sldMk cId="2954799815" sldId="3953"/>
            <ac:picMk id="5" creationId="{B5107894-C9CB-7582-C1BF-9A0606FA2650}"/>
          </ac:picMkLst>
        </pc:picChg>
        <pc:picChg chg="del">
          <ac:chgData name="Eric Deniau" userId="02542582-c952-4321-a3d2-a5a720bbb761" providerId="ADAL" clId="{9801FCA7-4845-4096-B2CA-BFE487884DAB}" dt="2024-04-12T09:11:55.461" v="51" actId="478"/>
          <ac:picMkLst>
            <pc:docMk/>
            <pc:sldMk cId="2954799815" sldId="3953"/>
            <ac:picMk id="6" creationId="{B32EFC35-E3AC-6FDE-EE3B-E5B698B4221F}"/>
          </ac:picMkLst>
        </pc:picChg>
        <pc:picChg chg="add mod">
          <ac:chgData name="Eric Deniau" userId="02542582-c952-4321-a3d2-a5a720bbb761" providerId="ADAL" clId="{9801FCA7-4845-4096-B2CA-BFE487884DAB}" dt="2024-04-12T09:15:27.475" v="70" actId="1076"/>
          <ac:picMkLst>
            <pc:docMk/>
            <pc:sldMk cId="2954799815" sldId="3953"/>
            <ac:picMk id="13" creationId="{F3D8CB9B-72BF-75E3-9F70-7A275AF854F7}"/>
          </ac:picMkLst>
        </pc:picChg>
        <pc:picChg chg="del">
          <ac:chgData name="Eric Deniau" userId="02542582-c952-4321-a3d2-a5a720bbb761" providerId="ADAL" clId="{9801FCA7-4845-4096-B2CA-BFE487884DAB}" dt="2024-04-12T09:11:55.461" v="51" actId="478"/>
          <ac:picMkLst>
            <pc:docMk/>
            <pc:sldMk cId="2954799815" sldId="3953"/>
            <ac:picMk id="14" creationId="{C6D20DF6-AF5D-674A-5208-C5FE8C349B67}"/>
          </ac:picMkLst>
        </pc:picChg>
        <pc:picChg chg="del">
          <ac:chgData name="Eric Deniau" userId="02542582-c952-4321-a3d2-a5a720bbb761" providerId="ADAL" clId="{9801FCA7-4845-4096-B2CA-BFE487884DAB}" dt="2024-04-12T09:11:55.461" v="51" actId="478"/>
          <ac:picMkLst>
            <pc:docMk/>
            <pc:sldMk cId="2954799815" sldId="3953"/>
            <ac:picMk id="15" creationId="{0E452850-6037-F658-791B-91D41ED2CDAA}"/>
          </ac:picMkLst>
        </pc:picChg>
        <pc:picChg chg="del">
          <ac:chgData name="Eric Deniau" userId="02542582-c952-4321-a3d2-a5a720bbb761" providerId="ADAL" clId="{9801FCA7-4845-4096-B2CA-BFE487884DAB}" dt="2024-04-12T09:11:55.461" v="51" actId="478"/>
          <ac:picMkLst>
            <pc:docMk/>
            <pc:sldMk cId="2954799815" sldId="3953"/>
            <ac:picMk id="16" creationId="{E1BD93A9-171B-E408-0A98-704DFA93F2A3}"/>
          </ac:picMkLst>
        </pc:picChg>
        <pc:picChg chg="add mod">
          <ac:chgData name="Eric Deniau" userId="02542582-c952-4321-a3d2-a5a720bbb761" providerId="ADAL" clId="{9801FCA7-4845-4096-B2CA-BFE487884DAB}" dt="2024-04-12T09:17:55.849" v="149" actId="1076"/>
          <ac:picMkLst>
            <pc:docMk/>
            <pc:sldMk cId="2954799815" sldId="3953"/>
            <ac:picMk id="26" creationId="{A01E71B6-96CB-3CF7-80AF-866574CB25EF}"/>
          </ac:picMkLst>
        </pc:picChg>
        <pc:picChg chg="del">
          <ac:chgData name="Eric Deniau" userId="02542582-c952-4321-a3d2-a5a720bbb761" providerId="ADAL" clId="{9801FCA7-4845-4096-B2CA-BFE487884DAB}" dt="2024-04-12T09:11:55.461" v="51" actId="478"/>
          <ac:picMkLst>
            <pc:docMk/>
            <pc:sldMk cId="2954799815" sldId="3953"/>
            <ac:picMk id="45" creationId="{0B61E749-97EB-F04F-FC87-FD6A26FA38F7}"/>
          </ac:picMkLst>
        </pc:picChg>
        <pc:picChg chg="del">
          <ac:chgData name="Eric Deniau" userId="02542582-c952-4321-a3d2-a5a720bbb761" providerId="ADAL" clId="{9801FCA7-4845-4096-B2CA-BFE487884DAB}" dt="2024-04-12T09:11:55.461" v="51" actId="478"/>
          <ac:picMkLst>
            <pc:docMk/>
            <pc:sldMk cId="2954799815" sldId="3953"/>
            <ac:picMk id="1026" creationId="{44D795E2-40D8-A253-3B40-B1E024DF2AF3}"/>
          </ac:picMkLst>
        </pc:picChg>
        <pc:picChg chg="del">
          <ac:chgData name="Eric Deniau" userId="02542582-c952-4321-a3d2-a5a720bbb761" providerId="ADAL" clId="{9801FCA7-4845-4096-B2CA-BFE487884DAB}" dt="2024-04-12T09:11:55.461" v="51" actId="478"/>
          <ac:picMkLst>
            <pc:docMk/>
            <pc:sldMk cId="2954799815" sldId="3953"/>
            <ac:picMk id="1028" creationId="{5EF0FB6B-E76B-DADA-7F20-8BAC332CA44F}"/>
          </ac:picMkLst>
        </pc:picChg>
        <pc:cxnChg chg="del">
          <ac:chgData name="Eric Deniau" userId="02542582-c952-4321-a3d2-a5a720bbb761" providerId="ADAL" clId="{9801FCA7-4845-4096-B2CA-BFE487884DAB}" dt="2024-04-12T09:11:55.461" v="51" actId="478"/>
          <ac:cxnSpMkLst>
            <pc:docMk/>
            <pc:sldMk cId="2954799815" sldId="3953"/>
            <ac:cxnSpMk id="18" creationId="{F5F9C675-ACCE-391E-1B26-57324C4506FC}"/>
          </ac:cxnSpMkLst>
        </pc:cxnChg>
        <pc:cxnChg chg="del">
          <ac:chgData name="Eric Deniau" userId="02542582-c952-4321-a3d2-a5a720bbb761" providerId="ADAL" clId="{9801FCA7-4845-4096-B2CA-BFE487884DAB}" dt="2024-04-12T09:11:55.461" v="51" actId="478"/>
          <ac:cxnSpMkLst>
            <pc:docMk/>
            <pc:sldMk cId="2954799815" sldId="3953"/>
            <ac:cxnSpMk id="21" creationId="{272D25DD-C5A7-D854-E6FE-912D91C18733}"/>
          </ac:cxnSpMkLst>
        </pc:cxnChg>
        <pc:cxnChg chg="del">
          <ac:chgData name="Eric Deniau" userId="02542582-c952-4321-a3d2-a5a720bbb761" providerId="ADAL" clId="{9801FCA7-4845-4096-B2CA-BFE487884DAB}" dt="2024-04-12T09:11:55.461" v="51" actId="478"/>
          <ac:cxnSpMkLst>
            <pc:docMk/>
            <pc:sldMk cId="2954799815" sldId="3953"/>
            <ac:cxnSpMk id="24" creationId="{0202986F-0569-7A42-F920-1FB92D20F1A7}"/>
          </ac:cxnSpMkLst>
        </pc:cxnChg>
        <pc:cxnChg chg="del">
          <ac:chgData name="Eric Deniau" userId="02542582-c952-4321-a3d2-a5a720bbb761" providerId="ADAL" clId="{9801FCA7-4845-4096-B2CA-BFE487884DAB}" dt="2024-04-12T09:11:55.461" v="51" actId="478"/>
          <ac:cxnSpMkLst>
            <pc:docMk/>
            <pc:sldMk cId="2954799815" sldId="3953"/>
            <ac:cxnSpMk id="25" creationId="{35B38AE1-1782-4536-B449-7CC50BCC3C98}"/>
          </ac:cxnSpMkLst>
        </pc:cxnChg>
        <pc:cxnChg chg="del">
          <ac:chgData name="Eric Deniau" userId="02542582-c952-4321-a3d2-a5a720bbb761" providerId="ADAL" clId="{9801FCA7-4845-4096-B2CA-BFE487884DAB}" dt="2024-04-12T09:11:55.461" v="51" actId="478"/>
          <ac:cxnSpMkLst>
            <pc:docMk/>
            <pc:sldMk cId="2954799815" sldId="3953"/>
            <ac:cxnSpMk id="61" creationId="{F863E5FF-CE31-5D75-D328-998E9F7887D7}"/>
          </ac:cxnSpMkLst>
        </pc:cxnChg>
      </pc:sldChg>
      <pc:sldChg chg="modSp del mod">
        <pc:chgData name="Eric Deniau" userId="02542582-c952-4321-a3d2-a5a720bbb761" providerId="ADAL" clId="{9801FCA7-4845-4096-B2CA-BFE487884DAB}" dt="2024-04-12T09:19:23.037" v="164" actId="47"/>
        <pc:sldMkLst>
          <pc:docMk/>
          <pc:sldMk cId="2824870099" sldId="3954"/>
        </pc:sldMkLst>
        <pc:spChg chg="mod">
          <ac:chgData name="Eric Deniau" userId="02542582-c952-4321-a3d2-a5a720bbb761" providerId="ADAL" clId="{9801FCA7-4845-4096-B2CA-BFE487884DAB}" dt="2024-04-12T09:19:07.506" v="163" actId="20577"/>
          <ac:spMkLst>
            <pc:docMk/>
            <pc:sldMk cId="2824870099" sldId="3954"/>
            <ac:spMk id="2" creationId="{E4028D4B-298B-8F62-BD69-24A3C216DD91}"/>
          </ac:spMkLst>
        </pc:spChg>
      </pc:sldChg>
      <pc:sldChg chg="modSp mod modAnim">
        <pc:chgData name="Eric Deniau" userId="02542582-c952-4321-a3d2-a5a720bbb761" providerId="ADAL" clId="{9801FCA7-4845-4096-B2CA-BFE487884DAB}" dt="2024-04-12T09:43:26.868" v="825"/>
        <pc:sldMkLst>
          <pc:docMk/>
          <pc:sldMk cId="3166187632" sldId="3955"/>
        </pc:sldMkLst>
        <pc:spChg chg="mod">
          <ac:chgData name="Eric Deniau" userId="02542582-c952-4321-a3d2-a5a720bbb761" providerId="ADAL" clId="{9801FCA7-4845-4096-B2CA-BFE487884DAB}" dt="2024-04-12T09:30:58.654" v="593" actId="20577"/>
          <ac:spMkLst>
            <pc:docMk/>
            <pc:sldMk cId="3166187632" sldId="3955"/>
            <ac:spMk id="2" creationId="{E4028D4B-298B-8F62-BD69-24A3C216DD91}"/>
          </ac:spMkLst>
        </pc:spChg>
        <pc:spChg chg="mod">
          <ac:chgData name="Eric Deniau" userId="02542582-c952-4321-a3d2-a5a720bbb761" providerId="ADAL" clId="{9801FCA7-4845-4096-B2CA-BFE487884DAB}" dt="2024-04-12T09:38:59.877" v="699" actId="403"/>
          <ac:spMkLst>
            <pc:docMk/>
            <pc:sldMk cId="3166187632" sldId="3955"/>
            <ac:spMk id="4" creationId="{820F229B-1BDF-9B56-A771-D901ED41F403}"/>
          </ac:spMkLst>
        </pc:spChg>
      </pc:sldChg>
      <pc:sldChg chg="modSp mod modAnim">
        <pc:chgData name="Eric Deniau" userId="02542582-c952-4321-a3d2-a5a720bbb761" providerId="ADAL" clId="{9801FCA7-4845-4096-B2CA-BFE487884DAB}" dt="2024-04-12T09:45:31.799" v="827"/>
        <pc:sldMkLst>
          <pc:docMk/>
          <pc:sldMk cId="3711107977" sldId="3956"/>
        </pc:sldMkLst>
        <pc:spChg chg="mod">
          <ac:chgData name="Eric Deniau" userId="02542582-c952-4321-a3d2-a5a720bbb761" providerId="ADAL" clId="{9801FCA7-4845-4096-B2CA-BFE487884DAB}" dt="2024-04-12T09:38:07.999" v="678" actId="20577"/>
          <ac:spMkLst>
            <pc:docMk/>
            <pc:sldMk cId="3711107977" sldId="3956"/>
            <ac:spMk id="2" creationId="{E4028D4B-298B-8F62-BD69-24A3C216DD91}"/>
          </ac:spMkLst>
        </pc:spChg>
        <pc:spChg chg="mod">
          <ac:chgData name="Eric Deniau" userId="02542582-c952-4321-a3d2-a5a720bbb761" providerId="ADAL" clId="{9801FCA7-4845-4096-B2CA-BFE487884DAB}" dt="2024-04-12T09:45:20.252" v="826" actId="20577"/>
          <ac:spMkLst>
            <pc:docMk/>
            <pc:sldMk cId="3711107977" sldId="3956"/>
            <ac:spMk id="4" creationId="{820F229B-1BDF-9B56-A771-D901ED41F403}"/>
          </ac:spMkLst>
        </pc:spChg>
      </pc:sldChg>
      <pc:sldChg chg="addSp delSp modSp mod">
        <pc:chgData name="Eric Deniau" userId="02542582-c952-4321-a3d2-a5a720bbb761" providerId="ADAL" clId="{9801FCA7-4845-4096-B2CA-BFE487884DAB}" dt="2024-04-15T14:05:29.222" v="865" actId="14100"/>
        <pc:sldMkLst>
          <pc:docMk/>
          <pc:sldMk cId="1717626989" sldId="3957"/>
        </pc:sldMkLst>
        <pc:spChg chg="mod">
          <ac:chgData name="Eric Deniau" userId="02542582-c952-4321-a3d2-a5a720bbb761" providerId="ADAL" clId="{9801FCA7-4845-4096-B2CA-BFE487884DAB}" dt="2024-04-12T09:24:13.480" v="263" actId="20577"/>
          <ac:spMkLst>
            <pc:docMk/>
            <pc:sldMk cId="1717626989" sldId="3957"/>
            <ac:spMk id="2" creationId="{E4028D4B-298B-8F62-BD69-24A3C216DD91}"/>
          </ac:spMkLst>
        </pc:spChg>
        <pc:spChg chg="del">
          <ac:chgData name="Eric Deniau" userId="02542582-c952-4321-a3d2-a5a720bbb761" providerId="ADAL" clId="{9801FCA7-4845-4096-B2CA-BFE487884DAB}" dt="2024-04-12T09:31:10.217" v="594" actId="478"/>
          <ac:spMkLst>
            <pc:docMk/>
            <pc:sldMk cId="1717626989" sldId="3957"/>
            <ac:spMk id="4" creationId="{820F229B-1BDF-9B56-A771-D901ED41F403}"/>
          </ac:spMkLst>
        </pc:spChg>
        <pc:spChg chg="add del mod">
          <ac:chgData name="Eric Deniau" userId="02542582-c952-4321-a3d2-a5a720bbb761" providerId="ADAL" clId="{9801FCA7-4845-4096-B2CA-BFE487884DAB}" dt="2024-04-12T09:31:12.967" v="595" actId="478"/>
          <ac:spMkLst>
            <pc:docMk/>
            <pc:sldMk cId="1717626989" sldId="3957"/>
            <ac:spMk id="5" creationId="{C76EA333-F384-0841-D982-8B2A0CFC944B}"/>
          </ac:spMkLst>
        </pc:spChg>
        <pc:spChg chg="add mod">
          <ac:chgData name="Eric Deniau" userId="02542582-c952-4321-a3d2-a5a720bbb761" providerId="ADAL" clId="{9801FCA7-4845-4096-B2CA-BFE487884DAB}" dt="2024-04-15T14:03:47.308" v="855" actId="1076"/>
          <ac:spMkLst>
            <pc:docMk/>
            <pc:sldMk cId="1717626989" sldId="3957"/>
            <ac:spMk id="10" creationId="{B335C2F1-277B-F45D-398A-8239437910C7}"/>
          </ac:spMkLst>
        </pc:spChg>
        <pc:spChg chg="add mod ord">
          <ac:chgData name="Eric Deniau" userId="02542582-c952-4321-a3d2-a5a720bbb761" providerId="ADAL" clId="{9801FCA7-4845-4096-B2CA-BFE487884DAB}" dt="2024-04-15T14:03:29.750" v="853" actId="166"/>
          <ac:spMkLst>
            <pc:docMk/>
            <pc:sldMk cId="1717626989" sldId="3957"/>
            <ac:spMk id="11" creationId="{BF1A1BB9-1E56-310B-396B-DC5EE7D95176}"/>
          </ac:spMkLst>
        </pc:spChg>
        <pc:spChg chg="add mod">
          <ac:chgData name="Eric Deniau" userId="02542582-c952-4321-a3d2-a5a720bbb761" providerId="ADAL" clId="{9801FCA7-4845-4096-B2CA-BFE487884DAB}" dt="2024-04-12T09:33:27.480" v="610" actId="1076"/>
          <ac:spMkLst>
            <pc:docMk/>
            <pc:sldMk cId="1717626989" sldId="3957"/>
            <ac:spMk id="12" creationId="{B4DA2EEC-3E9C-0E2A-ECA6-F6F4172CC82F}"/>
          </ac:spMkLst>
        </pc:spChg>
        <pc:spChg chg="add mod">
          <ac:chgData name="Eric Deniau" userId="02542582-c952-4321-a3d2-a5a720bbb761" providerId="ADAL" clId="{9801FCA7-4845-4096-B2CA-BFE487884DAB}" dt="2024-04-12T09:33:27.480" v="610" actId="1076"/>
          <ac:spMkLst>
            <pc:docMk/>
            <pc:sldMk cId="1717626989" sldId="3957"/>
            <ac:spMk id="13" creationId="{55E7242A-0056-BC4D-DB5A-047EE5080F9E}"/>
          </ac:spMkLst>
        </pc:spChg>
        <pc:spChg chg="add mod">
          <ac:chgData name="Eric Deniau" userId="02542582-c952-4321-a3d2-a5a720bbb761" providerId="ADAL" clId="{9801FCA7-4845-4096-B2CA-BFE487884DAB}" dt="2024-04-12T09:33:27.480" v="610" actId="1076"/>
          <ac:spMkLst>
            <pc:docMk/>
            <pc:sldMk cId="1717626989" sldId="3957"/>
            <ac:spMk id="17" creationId="{3F78B416-55F5-5B19-1BB6-92EABC161B68}"/>
          </ac:spMkLst>
        </pc:spChg>
        <pc:spChg chg="add mod">
          <ac:chgData name="Eric Deniau" userId="02542582-c952-4321-a3d2-a5a720bbb761" providerId="ADAL" clId="{9801FCA7-4845-4096-B2CA-BFE487884DAB}" dt="2024-04-12T09:33:27.480" v="610" actId="1076"/>
          <ac:spMkLst>
            <pc:docMk/>
            <pc:sldMk cId="1717626989" sldId="3957"/>
            <ac:spMk id="18" creationId="{ECE8D6BA-DF28-A214-D3F4-C466716048BA}"/>
          </ac:spMkLst>
        </pc:spChg>
        <pc:spChg chg="add mod">
          <ac:chgData name="Eric Deniau" userId="02542582-c952-4321-a3d2-a5a720bbb761" providerId="ADAL" clId="{9801FCA7-4845-4096-B2CA-BFE487884DAB}" dt="2024-04-12T09:33:27.480" v="610" actId="1076"/>
          <ac:spMkLst>
            <pc:docMk/>
            <pc:sldMk cId="1717626989" sldId="3957"/>
            <ac:spMk id="19" creationId="{E24EB950-ABB8-F42D-DCC6-6DC6B6451620}"/>
          </ac:spMkLst>
        </pc:spChg>
        <pc:spChg chg="add mod">
          <ac:chgData name="Eric Deniau" userId="02542582-c952-4321-a3d2-a5a720bbb761" providerId="ADAL" clId="{9801FCA7-4845-4096-B2CA-BFE487884DAB}" dt="2024-04-12T09:33:27.480" v="610" actId="1076"/>
          <ac:spMkLst>
            <pc:docMk/>
            <pc:sldMk cId="1717626989" sldId="3957"/>
            <ac:spMk id="20" creationId="{236ADDE9-62BB-2572-0CF9-E8BEAD914681}"/>
          </ac:spMkLst>
        </pc:spChg>
        <pc:spChg chg="add mod">
          <ac:chgData name="Eric Deniau" userId="02542582-c952-4321-a3d2-a5a720bbb761" providerId="ADAL" clId="{9801FCA7-4845-4096-B2CA-BFE487884DAB}" dt="2024-04-15T14:03:50.767" v="856" actId="1076"/>
          <ac:spMkLst>
            <pc:docMk/>
            <pc:sldMk cId="1717626989" sldId="3957"/>
            <ac:spMk id="24" creationId="{EBFECA0F-2B84-A65F-4772-0D2AC03AFD4B}"/>
          </ac:spMkLst>
        </pc:spChg>
        <pc:spChg chg="add mod">
          <ac:chgData name="Eric Deniau" userId="02542582-c952-4321-a3d2-a5a720bbb761" providerId="ADAL" clId="{9801FCA7-4845-4096-B2CA-BFE487884DAB}" dt="2024-04-15T14:04:26.992" v="861" actId="1076"/>
          <ac:spMkLst>
            <pc:docMk/>
            <pc:sldMk cId="1717626989" sldId="3957"/>
            <ac:spMk id="25" creationId="{6821C3F5-8878-2715-B8CD-7FABC205574C}"/>
          </ac:spMkLst>
        </pc:spChg>
        <pc:spChg chg="add mod">
          <ac:chgData name="Eric Deniau" userId="02542582-c952-4321-a3d2-a5a720bbb761" providerId="ADAL" clId="{9801FCA7-4845-4096-B2CA-BFE487884DAB}" dt="2024-04-15T14:04:08.430" v="859" actId="255"/>
          <ac:spMkLst>
            <pc:docMk/>
            <pc:sldMk cId="1717626989" sldId="3957"/>
            <ac:spMk id="26" creationId="{83A4D4A6-E18B-A8DC-FEE7-8628E4A47BBE}"/>
          </ac:spMkLst>
        </pc:spChg>
        <pc:spChg chg="add mod">
          <ac:chgData name="Eric Deniau" userId="02542582-c952-4321-a3d2-a5a720bbb761" providerId="ADAL" clId="{9801FCA7-4845-4096-B2CA-BFE487884DAB}" dt="2024-04-12T09:33:27.480" v="610" actId="1076"/>
          <ac:spMkLst>
            <pc:docMk/>
            <pc:sldMk cId="1717626989" sldId="3957"/>
            <ac:spMk id="30" creationId="{99E7038C-9FBA-7B1C-1AA6-8AA0716EF5F2}"/>
          </ac:spMkLst>
        </pc:spChg>
        <pc:picChg chg="add mod">
          <ac:chgData name="Eric Deniau" userId="02542582-c952-4321-a3d2-a5a720bbb761" providerId="ADAL" clId="{9801FCA7-4845-4096-B2CA-BFE487884DAB}" dt="2024-04-15T14:03:18.051" v="852" actId="1076"/>
          <ac:picMkLst>
            <pc:docMk/>
            <pc:sldMk cId="1717626989" sldId="3957"/>
            <ac:picMk id="3" creationId="{BAEBE3F7-6739-3CE0-E20F-DA2043861AA9}"/>
          </ac:picMkLst>
        </pc:picChg>
        <pc:picChg chg="add mod">
          <ac:chgData name="Eric Deniau" userId="02542582-c952-4321-a3d2-a5a720bbb761" providerId="ADAL" clId="{9801FCA7-4845-4096-B2CA-BFE487884DAB}" dt="2024-04-15T14:04:41.741" v="862" actId="1076"/>
          <ac:picMkLst>
            <pc:docMk/>
            <pc:sldMk cId="1717626989" sldId="3957"/>
            <ac:picMk id="4" creationId="{2999E08C-D100-9A71-8D09-6B9DC52248D3}"/>
          </ac:picMkLst>
        </pc:picChg>
        <pc:picChg chg="add mod">
          <ac:chgData name="Eric Deniau" userId="02542582-c952-4321-a3d2-a5a720bbb761" providerId="ADAL" clId="{9801FCA7-4845-4096-B2CA-BFE487884DAB}" dt="2024-04-12T09:33:27.480" v="610" actId="1076"/>
          <ac:picMkLst>
            <pc:docMk/>
            <pc:sldMk cId="1717626989" sldId="3957"/>
            <ac:picMk id="6" creationId="{823F1E26-7818-4424-29C7-5BE9784E1142}"/>
          </ac:picMkLst>
        </pc:picChg>
        <pc:picChg chg="add mod">
          <ac:chgData name="Eric Deniau" userId="02542582-c952-4321-a3d2-a5a720bbb761" providerId="ADAL" clId="{9801FCA7-4845-4096-B2CA-BFE487884DAB}" dt="2024-04-12T09:33:27.480" v="610" actId="1076"/>
          <ac:picMkLst>
            <pc:docMk/>
            <pc:sldMk cId="1717626989" sldId="3957"/>
            <ac:picMk id="7" creationId="{D46E39B7-3F0E-3BCD-221C-24C337183CAA}"/>
          </ac:picMkLst>
        </pc:picChg>
        <pc:picChg chg="add mod">
          <ac:chgData name="Eric Deniau" userId="02542582-c952-4321-a3d2-a5a720bbb761" providerId="ADAL" clId="{9801FCA7-4845-4096-B2CA-BFE487884DAB}" dt="2024-04-12T09:33:27.480" v="610" actId="1076"/>
          <ac:picMkLst>
            <pc:docMk/>
            <pc:sldMk cId="1717626989" sldId="3957"/>
            <ac:picMk id="8" creationId="{AC7A619B-93D4-36D8-878B-AB43130AD9A1}"/>
          </ac:picMkLst>
        </pc:picChg>
        <pc:picChg chg="add mod">
          <ac:chgData name="Eric Deniau" userId="02542582-c952-4321-a3d2-a5a720bbb761" providerId="ADAL" clId="{9801FCA7-4845-4096-B2CA-BFE487884DAB}" dt="2024-04-12T09:33:27.480" v="610" actId="1076"/>
          <ac:picMkLst>
            <pc:docMk/>
            <pc:sldMk cId="1717626989" sldId="3957"/>
            <ac:picMk id="9" creationId="{C6E4EFAE-0252-9064-E356-93A2D3F1F3B1}"/>
          </ac:picMkLst>
        </pc:picChg>
        <pc:picChg chg="add mod">
          <ac:chgData name="Eric Deniau" userId="02542582-c952-4321-a3d2-a5a720bbb761" providerId="ADAL" clId="{9801FCA7-4845-4096-B2CA-BFE487884DAB}" dt="2024-04-12T09:33:27.480" v="610" actId="1076"/>
          <ac:picMkLst>
            <pc:docMk/>
            <pc:sldMk cId="1717626989" sldId="3957"/>
            <ac:picMk id="14" creationId="{106C18CC-D709-C673-5F6D-9AB797AAD48A}"/>
          </ac:picMkLst>
        </pc:picChg>
        <pc:picChg chg="add mod">
          <ac:chgData name="Eric Deniau" userId="02542582-c952-4321-a3d2-a5a720bbb761" providerId="ADAL" clId="{9801FCA7-4845-4096-B2CA-BFE487884DAB}" dt="2024-04-15T14:03:43.169" v="854" actId="14100"/>
          <ac:picMkLst>
            <pc:docMk/>
            <pc:sldMk cId="1717626989" sldId="3957"/>
            <ac:picMk id="15" creationId="{D2109A77-9FC7-0DF8-CAB4-2E982B8CD8F3}"/>
          </ac:picMkLst>
        </pc:picChg>
        <pc:picChg chg="add mod">
          <ac:chgData name="Eric Deniau" userId="02542582-c952-4321-a3d2-a5a720bbb761" providerId="ADAL" clId="{9801FCA7-4845-4096-B2CA-BFE487884DAB}" dt="2024-04-12T09:33:27.480" v="610" actId="1076"/>
          <ac:picMkLst>
            <pc:docMk/>
            <pc:sldMk cId="1717626989" sldId="3957"/>
            <ac:picMk id="16" creationId="{A00779EF-50BC-FBCF-1839-4BCBE9C88C61}"/>
          </ac:picMkLst>
        </pc:picChg>
        <pc:picChg chg="add mod modCrop">
          <ac:chgData name="Eric Deniau" userId="02542582-c952-4321-a3d2-a5a720bbb761" providerId="ADAL" clId="{9801FCA7-4845-4096-B2CA-BFE487884DAB}" dt="2024-04-15T14:00:53.404" v="850" actId="1076"/>
          <ac:picMkLst>
            <pc:docMk/>
            <pc:sldMk cId="1717626989" sldId="3957"/>
            <ac:picMk id="21" creationId="{33B12F28-E807-375F-56E9-2D73F11CF732}"/>
          </ac:picMkLst>
        </pc:picChg>
        <pc:picChg chg="add mod modCrop">
          <ac:chgData name="Eric Deniau" userId="02542582-c952-4321-a3d2-a5a720bbb761" providerId="ADAL" clId="{9801FCA7-4845-4096-B2CA-BFE487884DAB}" dt="2024-04-15T14:04:41.741" v="862" actId="1076"/>
          <ac:picMkLst>
            <pc:docMk/>
            <pc:sldMk cId="1717626989" sldId="3957"/>
            <ac:picMk id="22" creationId="{5A68CBA6-FA96-5158-46F1-BD543E5A49F1}"/>
          </ac:picMkLst>
        </pc:picChg>
        <pc:picChg chg="add mod">
          <ac:chgData name="Eric Deniau" userId="02542582-c952-4321-a3d2-a5a720bbb761" providerId="ADAL" clId="{9801FCA7-4845-4096-B2CA-BFE487884DAB}" dt="2024-04-15T14:05:29.222" v="865" actId="14100"/>
          <ac:picMkLst>
            <pc:docMk/>
            <pc:sldMk cId="1717626989" sldId="3957"/>
            <ac:picMk id="23" creationId="{E963C7A7-C7B9-A493-5237-A09DCE533627}"/>
          </ac:picMkLst>
        </pc:picChg>
        <pc:picChg chg="add mod">
          <ac:chgData name="Eric Deniau" userId="02542582-c952-4321-a3d2-a5a720bbb761" providerId="ADAL" clId="{9801FCA7-4845-4096-B2CA-BFE487884DAB}" dt="2024-04-12T09:33:27.480" v="610" actId="1076"/>
          <ac:picMkLst>
            <pc:docMk/>
            <pc:sldMk cId="1717626989" sldId="3957"/>
            <ac:picMk id="31" creationId="{71E7CF99-070F-84A9-C212-F0ECE80A69FC}"/>
          </ac:picMkLst>
        </pc:picChg>
        <pc:picChg chg="add mod">
          <ac:chgData name="Eric Deniau" userId="02542582-c952-4321-a3d2-a5a720bbb761" providerId="ADAL" clId="{9801FCA7-4845-4096-B2CA-BFE487884DAB}" dt="2024-04-12T09:40:02.589" v="700" actId="14100"/>
          <ac:picMkLst>
            <pc:docMk/>
            <pc:sldMk cId="1717626989" sldId="3957"/>
            <ac:picMk id="32" creationId="{DCA140E3-5E9F-D641-BC05-C183AC6C56F9}"/>
          </ac:picMkLst>
        </pc:picChg>
        <pc:picChg chg="add mod">
          <ac:chgData name="Eric Deniau" userId="02542582-c952-4321-a3d2-a5a720bbb761" providerId="ADAL" clId="{9801FCA7-4845-4096-B2CA-BFE487884DAB}" dt="2024-04-12T09:34:19.197" v="618" actId="1076"/>
          <ac:picMkLst>
            <pc:docMk/>
            <pc:sldMk cId="1717626989" sldId="3957"/>
            <ac:picMk id="33" creationId="{A54A2B2A-18A6-08DC-FC6F-630931B12BE5}"/>
          </ac:picMkLst>
        </pc:picChg>
        <pc:picChg chg="add mod">
          <ac:chgData name="Eric Deniau" userId="02542582-c952-4321-a3d2-a5a720bbb761" providerId="ADAL" clId="{9801FCA7-4845-4096-B2CA-BFE487884DAB}" dt="2024-04-12T09:40:09.724" v="702" actId="1076"/>
          <ac:picMkLst>
            <pc:docMk/>
            <pc:sldMk cId="1717626989" sldId="3957"/>
            <ac:picMk id="34" creationId="{F0BF2C7F-A95C-DAFD-6BDF-850F70603F30}"/>
          </ac:picMkLst>
        </pc:picChg>
        <pc:cxnChg chg="add mod">
          <ac:chgData name="Eric Deniau" userId="02542582-c952-4321-a3d2-a5a720bbb761" providerId="ADAL" clId="{9801FCA7-4845-4096-B2CA-BFE487884DAB}" dt="2024-04-15T14:05:29.222" v="865" actId="14100"/>
          <ac:cxnSpMkLst>
            <pc:docMk/>
            <pc:sldMk cId="1717626989" sldId="3957"/>
            <ac:cxnSpMk id="27" creationId="{687A49DF-A14A-5F65-EA55-B748625762CF}"/>
          </ac:cxnSpMkLst>
        </pc:cxnChg>
        <pc:cxnChg chg="add mod">
          <ac:chgData name="Eric Deniau" userId="02542582-c952-4321-a3d2-a5a720bbb761" providerId="ADAL" clId="{9801FCA7-4845-4096-B2CA-BFE487884DAB}" dt="2024-04-15T14:05:29.222" v="865" actId="14100"/>
          <ac:cxnSpMkLst>
            <pc:docMk/>
            <pc:sldMk cId="1717626989" sldId="3957"/>
            <ac:cxnSpMk id="28" creationId="{765AB009-1029-119E-1432-1EFBC0F5C236}"/>
          </ac:cxnSpMkLst>
        </pc:cxnChg>
        <pc:cxnChg chg="add mod">
          <ac:chgData name="Eric Deniau" userId="02542582-c952-4321-a3d2-a5a720bbb761" providerId="ADAL" clId="{9801FCA7-4845-4096-B2CA-BFE487884DAB}" dt="2024-04-12T09:33:27.480" v="610" actId="1076"/>
          <ac:cxnSpMkLst>
            <pc:docMk/>
            <pc:sldMk cId="1717626989" sldId="3957"/>
            <ac:cxnSpMk id="29" creationId="{1499AC58-9272-AD38-F439-286A43D94092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A28A5-C782-4D3F-89F8-D676AAE9C6F3}" type="datetimeFigureOut">
              <a:rPr lang="de-DE" smtClean="0"/>
              <a:t>15.04.2024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06148-B13D-470F-87D7-C4243D314AA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838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33179D-710C-465C-AA59-C4A40AF8E005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7732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33179D-710C-465C-AA59-C4A40AF8E005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64027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33179D-710C-465C-AA59-C4A40AF8E005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5661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33179D-710C-465C-AA59-C4A40AF8E005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3346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833179D-710C-465C-AA59-C4A40AF8E005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39862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16F7FF-3DB0-1054-8421-D47BE19BA38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082606"/>
            <a:ext cx="9144000" cy="2387600"/>
          </a:xfrm>
        </p:spPr>
        <p:txBody>
          <a:bodyPr anchor="b">
            <a:noAutofit/>
          </a:bodyPr>
          <a:lstStyle>
            <a:lvl1pPr algn="ctr">
              <a:defRPr sz="4000" baseline="0"/>
            </a:lvl1pPr>
          </a:lstStyle>
          <a:p>
            <a: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Media and Event </a:t>
            </a:r>
            <a:r>
              <a:rPr lang="de-DE" sz="4000" b="0" i="0" err="1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production</a:t>
            </a:r>
            <a: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 </a:t>
            </a:r>
            <a:b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</a:br>
            <a: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via Resilient Communication</a:t>
            </a:r>
            <a:b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</a:br>
            <a:r>
              <a:rPr lang="de-DE" sz="4000" b="0" i="0">
                <a:solidFill>
                  <a:srgbClr val="14171C"/>
                </a:solidFill>
                <a:effectLst/>
                <a:latin typeface="Poppins" panose="00000500000000000000" pitchFamily="2" charset="0"/>
              </a:rPr>
              <a:t> on IoT Infrastructure</a:t>
            </a:r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C800B40-4816-BD7C-FCCA-AC5262C07BF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562281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/>
              <a:t>&lt;NAME&gt;</a:t>
            </a:r>
            <a:br>
              <a:rPr lang="de-DE"/>
            </a:br>
            <a:r>
              <a:rPr lang="de-DE"/>
              <a:t>&lt;COMPANY&gt;</a:t>
            </a:r>
            <a:br>
              <a:rPr lang="de-DE"/>
            </a:br>
            <a:r>
              <a:rPr lang="de-DE"/>
              <a:t>&lt;</a:t>
            </a:r>
            <a:r>
              <a:rPr lang="de-DE" err="1"/>
              <a:t>name</a:t>
            </a:r>
            <a:r>
              <a:rPr lang="de-DE"/>
              <a:t>&gt;.&lt;</a:t>
            </a:r>
            <a:r>
              <a:rPr lang="de-DE" err="1"/>
              <a:t>name</a:t>
            </a:r>
            <a:r>
              <a:rPr lang="de-DE"/>
              <a:t>&gt;@&lt;name&gt;.com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F8A3B8F1-4E48-6E67-2208-24A875A33E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24000" y="5685182"/>
            <a:ext cx="4170784" cy="832307"/>
          </a:xfrm>
          <a:prstGeom prst="rect">
            <a:avLst/>
          </a:prstGeom>
        </p:spPr>
      </p:pic>
      <p:pic>
        <p:nvPicPr>
          <p:cNvPr id="12" name="Picture 2" descr="Umbenennung BMWK - DLR - Projektträger Luftfahrtforschung">
            <a:extLst>
              <a:ext uri="{FF2B5EF4-FFF2-40B4-BE49-F238E27FC236}">
                <a16:creationId xmlns:a16="http://schemas.microsoft.com/office/drawing/2014/main" id="{24E9EE59-6BD3-89CA-0151-E39210ED13B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6970" y="5164671"/>
            <a:ext cx="1401030" cy="1441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3DF0AD3E-9FCF-8222-3A5A-E423C04FF21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4341" y="5494824"/>
            <a:ext cx="1252436" cy="107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076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E0FEEC-3357-0321-C17F-7C0F0315F9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2910CF97-9F1B-682F-63DA-42DE8FE16B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BE1DD47-3AA4-8A38-B22A-51F8FE885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15.04.2024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63FF10-B796-462F-E780-4730B2842B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1E2B14D-9A36-0DA2-07DC-15E059002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3235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BF3199E7-3448-E51C-1642-009B3D03FE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1BFCA2E-8EDA-F673-A277-5BEEB9CC17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DCB717-E3EC-E3A4-B388-A33033EE4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15.04.2024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787F2E4-7060-FEC8-FCA1-5EFC9D706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4AD687E-1FC8-151F-181C-5912FC088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1950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AF281C-5BAD-3D55-DA2D-187961ECA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D3C41B-18FA-3F81-ED98-E1B7E3A1E1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91FCEAF-98CF-627E-43F5-9B91E032B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15.04.2024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AC41222-F639-07DA-73C4-0A5251A1B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CF452A2-242E-5E8F-D68A-467F792C2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6669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B2BC57-7343-4783-6225-77ED21162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9381D28-CD3F-58FC-F433-E4D048C4A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CF87804-70A6-E19F-E617-AC2EC1DB9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15.04.2024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60C432-4E6B-D6D7-9F06-ADF8BCBBB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978C80-CB6B-A0D3-AA71-4F8BE8EA0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724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73CDB6-4672-93B8-DDEB-B5315B27B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F8376EE-B0A0-D1AD-94A3-6EF8AFCB57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C406716-B249-D362-9C5E-7C6193C352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2B4FB40-5489-1999-2B09-2386302384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15.04.2024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A9B83EE-3BA6-7B8F-861E-8C17BE5AE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B352616-D180-5DD2-EBDF-B5F46DF68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3599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D63147-A28E-1E37-AAAE-BB96A69BD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6E4B726-3B84-8653-5A07-4AD427D630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FD3648D-D21B-AD39-1815-D36AA793FF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FCDA964-F226-9229-8563-7C2B090CD2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AD23E0E-6BB9-7B44-A5FC-E4FEDB05DF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1FD7DBB-B650-D28D-807F-12C534933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15.04.2024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842859D-4D67-F259-9BBC-4ADEAEE98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9E25E302-37EC-033B-8FC1-E86F45111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0552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C5D6E8-BC44-032B-C340-5215DF873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5FDA052-90B1-FD9F-D21C-6FAE61063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15.04.2024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D710BC4-AF6F-86D7-EBFE-6DBD27CB5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FAB93FC-2662-E199-41B5-13246F7A5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3090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5CB3DD70-D175-F01F-1A54-A4069A12B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15.04.2024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3CEC8EC-21FB-12D2-8BC6-93303E55A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5CD13D3-E97F-4BFB-3E84-B2154A096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4535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E5A683-ED30-F3EC-968D-1C5C68BF1D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DD9452-03C9-BB56-AFF9-AF85606D8B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BA098E8-2171-96D5-B809-6808A45D6F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722D52E-0FA4-402C-3B3F-9A59AD38B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15.04.2024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039818E7-D37A-7145-4314-1AAC68B0F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E787EED-8FBD-5100-6838-6AD29816D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263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0F8C74-D1CF-E42A-0B2E-0CD345861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F675CA12-3BE9-D96C-FB17-EB7D966928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EB87621-B21B-6FFC-6008-A1A11F6F3F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3DABF10-846B-92DE-D1B6-201B2B435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39F0B-93C2-4B9E-AA63-CD0EDD7C18A6}" type="datetimeFigureOut">
              <a:rPr lang="de-DE" smtClean="0"/>
              <a:t>15.04.2024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B53E1EE-E5DB-0BF4-22F8-CD6519059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15B8D63-05E3-3F28-E703-7D8971C47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628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BC4A81F8-A765-46E3-B16D-F00C0E50C1AB}"/>
              </a:ext>
            </a:extLst>
          </p:cNvPr>
          <p:cNvSpPr/>
          <p:nvPr userDrawn="1"/>
        </p:nvSpPr>
        <p:spPr>
          <a:xfrm>
            <a:off x="0" y="109848"/>
            <a:ext cx="12192000" cy="147099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DF61C318-5015-685A-9871-BD5648A7EB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alphaModFix amt="20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69718"/>
          <a:stretch/>
        </p:blipFill>
        <p:spPr>
          <a:xfrm>
            <a:off x="0" y="109848"/>
            <a:ext cx="12192000" cy="1470991"/>
          </a:xfrm>
          <a:prstGeom prst="rect">
            <a:avLst/>
          </a:prstGeom>
        </p:spPr>
      </p:pic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E637B21-4E7C-D162-60FD-EA1133C7FF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6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9922BF4-C7BE-103D-4B90-4CC73EDCE2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D4DC0C9-F3F1-F286-46FF-E83CAF810D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39F0B-93C2-4B9E-AA63-CD0EDD7C18A6}" type="datetimeFigureOut">
              <a:rPr lang="de-DE" smtClean="0"/>
              <a:t>15.04.2024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6F1D97A-E7E1-7309-3471-60E7161A35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126830C-39D2-B888-D5FF-376C67FB1F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B69DB-3E18-4D7E-8CF7-62F85563E7A2}" type="slidenum">
              <a:rPr lang="de-DE" smtClean="0"/>
              <a:t>‹#›</a:t>
            </a:fld>
            <a:endParaRPr lang="de-DE"/>
          </a:p>
        </p:txBody>
      </p:sp>
      <p:pic>
        <p:nvPicPr>
          <p:cNvPr id="8" name="Grafik 7" descr="Ein Bild, das Kreis, Farbigkeit, Grafiken enthält.&#10;&#10;Automatisch generierte Beschreibung">
            <a:extLst>
              <a:ext uri="{FF2B5EF4-FFF2-40B4-BE49-F238E27FC236}">
                <a16:creationId xmlns:a16="http://schemas.microsoft.com/office/drawing/2014/main" id="{1EC1E808-FE94-737D-7BA5-17BAEE62148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0017" y="341865"/>
            <a:ext cx="888878" cy="100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08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Calibri" panose="020F0502020204030204" pitchFamily="34" charset="0"/>
        <a:buChar char="−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7.png"/><Relationship Id="rId5" Type="http://schemas.openxmlformats.org/officeDocument/2006/relationships/image" Target="../media/image13.jpeg"/><Relationship Id="rId10" Type="http://schemas.openxmlformats.org/officeDocument/2006/relationships/image" Target="../media/image18.pn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208A3E-C113-FEA7-F02F-41D7B25255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59701"/>
            <a:ext cx="9144000" cy="2387600"/>
          </a:xfrm>
        </p:spPr>
        <p:txBody>
          <a:bodyPr/>
          <a:lstStyle/>
          <a:p>
            <a:r>
              <a:rPr lang="de-DE"/>
              <a:t>Video via DECT NR+</a:t>
            </a:r>
            <a:br>
              <a:rPr lang="de-DE"/>
            </a:br>
            <a:r>
              <a:rPr lang="de-DE" sz="3200"/>
              <a:t>MERCI Public Workshop</a:t>
            </a:r>
            <a:br>
              <a:rPr lang="de-DE"/>
            </a:br>
            <a:r>
              <a:rPr lang="de-DE" sz="2800"/>
              <a:t>Hannover, </a:t>
            </a:r>
            <a:r>
              <a:rPr lang="de-DE" sz="2400"/>
              <a:t>April 19</a:t>
            </a:r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115B5A13-0328-7331-C68A-3C838D55EC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90650"/>
            <a:ext cx="9144000" cy="1655762"/>
          </a:xfrm>
        </p:spPr>
        <p:txBody>
          <a:bodyPr>
            <a:normAutofit lnSpcReduction="10000"/>
          </a:bodyPr>
          <a:lstStyle/>
          <a:p>
            <a:endParaRPr lang="de-DE" sz="2400"/>
          </a:p>
          <a:p>
            <a:pPr algn="l"/>
            <a:endParaRPr lang="de-DE"/>
          </a:p>
          <a:p>
            <a:pPr algn="l"/>
            <a:endParaRPr lang="de-DE" sz="2400"/>
          </a:p>
          <a:p>
            <a:pPr algn="l"/>
            <a:r>
              <a:rPr lang="de-DE" sz="2400"/>
              <a:t>Eric DENIAU					Maxim PENNER</a:t>
            </a:r>
            <a:endParaRPr lang="de-DE"/>
          </a:p>
        </p:txBody>
      </p:sp>
      <p:pic>
        <p:nvPicPr>
          <p:cNvPr id="4" name="Picture 28" descr="VITEC – IP Digital Signage &amp; Viewer Experience Solutions">
            <a:extLst>
              <a:ext uri="{FF2B5EF4-FFF2-40B4-BE49-F238E27FC236}">
                <a16:creationId xmlns:a16="http://schemas.microsoft.com/office/drawing/2014/main" id="{501D97A7-0550-232D-0BF6-2428194A29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055" y="4515177"/>
            <a:ext cx="2266561" cy="45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Fraunhofer IIS and RFmondial present DAB Monitoring Receiver with ...">
            <a:extLst>
              <a:ext uri="{FF2B5EF4-FFF2-40B4-BE49-F238E27FC236}">
                <a16:creationId xmlns:a16="http://schemas.microsoft.com/office/drawing/2014/main" id="{42BA052B-7F04-F1A8-9A33-7E72035FD3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4976" y="4515177"/>
            <a:ext cx="2956894" cy="45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067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028D4B-298B-8F62-BD69-24A3C216D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Use Cases </a:t>
            </a:r>
            <a:r>
              <a:rPr lang="de-DE" err="1"/>
              <a:t>Considered</a:t>
            </a:r>
            <a:endParaRPr lang="de-DE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4EB96A2-C810-B8CC-63B8-D6BB54E02FEF}"/>
              </a:ext>
            </a:extLst>
          </p:cNvPr>
          <p:cNvSpPr txBox="1"/>
          <p:nvPr/>
        </p:nvSpPr>
        <p:spPr>
          <a:xfrm>
            <a:off x="1003148" y="1930939"/>
            <a:ext cx="40792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>
                <a:solidFill>
                  <a:srgbClr val="0070C0"/>
                </a:solidFill>
              </a:rPr>
              <a:t>Media production use case : Handheld camera in a Venue </a:t>
            </a:r>
            <a:endParaRPr lang="fr-FR" sz="2000" b="1">
              <a:solidFill>
                <a:srgbClr val="0070C0"/>
              </a:solidFill>
            </a:endParaRPr>
          </a:p>
        </p:txBody>
      </p:sp>
      <p:pic>
        <p:nvPicPr>
          <p:cNvPr id="13" name="Image 12" descr="Une image contenant logo&#10;&#10;Description générée automatiquement">
            <a:extLst>
              <a:ext uri="{FF2B5EF4-FFF2-40B4-BE49-F238E27FC236}">
                <a16:creationId xmlns:a16="http://schemas.microsoft.com/office/drawing/2014/main" id="{F3D8CB9B-72BF-75E3-9F70-7A275AF854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2"/>
          <a:stretch/>
        </p:blipFill>
        <p:spPr bwMode="auto">
          <a:xfrm>
            <a:off x="838200" y="2753862"/>
            <a:ext cx="5647055" cy="30302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8C358F84-2CBF-A2E4-5D00-D793C854F664}"/>
              </a:ext>
            </a:extLst>
          </p:cNvPr>
          <p:cNvSpPr txBox="1"/>
          <p:nvPr/>
        </p:nvSpPr>
        <p:spPr>
          <a:xfrm>
            <a:off x="7274585" y="1930939"/>
            <a:ext cx="407921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>
                <a:solidFill>
                  <a:srgbClr val="0070C0"/>
                </a:solidFill>
              </a:rPr>
              <a:t>Industrial use case : </a:t>
            </a:r>
          </a:p>
          <a:p>
            <a:pPr algn="ctr"/>
            <a:r>
              <a:rPr lang="en-US" sz="2000" b="1">
                <a:solidFill>
                  <a:srgbClr val="0070C0"/>
                </a:solidFill>
              </a:rPr>
              <a:t>Robot with video camera in a factory  </a:t>
            </a:r>
            <a:endParaRPr lang="fr-FR" sz="2000" b="1">
              <a:solidFill>
                <a:srgbClr val="0070C0"/>
              </a:solidFill>
            </a:endParaRPr>
          </a:p>
        </p:txBody>
      </p:sp>
      <p:pic>
        <p:nvPicPr>
          <p:cNvPr id="26" name="Image 25" descr="Une image contenant conception, Graphique, Police&#10;&#10;Description générée automatiquement">
            <a:extLst>
              <a:ext uri="{FF2B5EF4-FFF2-40B4-BE49-F238E27FC236}">
                <a16:creationId xmlns:a16="http://schemas.microsoft.com/office/drawing/2014/main" id="{A01E71B6-96CB-3CF7-80AF-866574CB25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2794" y="2853557"/>
            <a:ext cx="4582795" cy="2930525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BF6D1C07-3386-B0FA-9124-F768DD0C02ED}"/>
              </a:ext>
            </a:extLst>
          </p:cNvPr>
          <p:cNvSpPr/>
          <p:nvPr/>
        </p:nvSpPr>
        <p:spPr>
          <a:xfrm>
            <a:off x="8006316" y="2899005"/>
            <a:ext cx="2222205" cy="51033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479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028D4B-298B-8F62-BD69-24A3C216D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Video </a:t>
            </a:r>
            <a:r>
              <a:rPr lang="de-DE" err="1"/>
              <a:t>transmission</a:t>
            </a:r>
            <a:r>
              <a:rPr lang="de-DE"/>
              <a:t> Challenges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20F229B-1BDF-9B56-A771-D901ED41F4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167037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000">
                <a:latin typeface="Calibri" panose="020F0502020204030204" pitchFamily="34" charset="0"/>
                <a:cs typeface="Calibri" panose="020F0502020204030204" pitchFamily="34" charset="0"/>
              </a:rPr>
              <a:t>Encoder efficiency &amp; compacity</a:t>
            </a:r>
            <a:endParaRPr lang="en-US" sz="2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>
                <a:latin typeface="Calibri" panose="020F0502020204030204" pitchFamily="34" charset="0"/>
                <a:cs typeface="Calibri" panose="020F0502020204030204" pitchFamily="34" charset="0"/>
              </a:rPr>
              <a:t>High compression rate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>
                <a:latin typeface="Calibri" panose="020F0502020204030204" pitchFamily="34" charset="0"/>
                <a:cs typeface="Calibri" panose="020F0502020204030204" pitchFamily="34" charset="0"/>
              </a:rPr>
              <a:t>Embedded encoding &amp; decoding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US" sz="17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000">
                <a:latin typeface="Calibri" panose="020F0502020204030204" pitchFamily="34" charset="0"/>
                <a:cs typeface="Calibri" panose="020F0502020204030204" pitchFamily="34" charset="0"/>
              </a:rPr>
              <a:t>“glass to glass” video latency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>
                <a:latin typeface="Calibri" panose="020F0502020204030204" pitchFamily="34" charset="0"/>
                <a:cs typeface="Calibri" panose="020F0502020204030204" pitchFamily="34" charset="0"/>
              </a:rPr>
              <a:t>Below human perception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US" sz="30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000">
                <a:latin typeface="Calibri" panose="020F0502020204030204" pitchFamily="34" charset="0"/>
                <a:cs typeface="Calibri" panose="020F0502020204030204" pitchFamily="34" charset="0"/>
              </a:rPr>
              <a:t>Wireless transmission</a:t>
            </a:r>
            <a:endParaRPr lang="en-US" sz="22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>
                <a:latin typeface="Calibri" panose="020F0502020204030204" pitchFamily="34" charset="0"/>
                <a:cs typeface="Calibri" panose="020F0502020204030204" pitchFamily="34" charset="0"/>
              </a:rPr>
              <a:t>Lowest interference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200">
                <a:latin typeface="Calibri" panose="020F0502020204030204" pitchFamily="34" charset="0"/>
                <a:cs typeface="Calibri" panose="020F0502020204030204" pitchFamily="34" charset="0"/>
              </a:rPr>
              <a:t>Highest range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US" sz="19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18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028D4B-298B-8F62-BD69-24A3C216D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Demo </a:t>
            </a:r>
            <a:r>
              <a:rPr lang="de-DE" err="1"/>
              <a:t>set-up</a:t>
            </a:r>
            <a:endParaRPr lang="de-DE"/>
          </a:p>
        </p:txBody>
      </p:sp>
      <p:pic>
        <p:nvPicPr>
          <p:cNvPr id="6" name="Picture 6" descr="MGW ACE Decoder | MEDIAEDGE">
            <a:extLst>
              <a:ext uri="{FF2B5EF4-FFF2-40B4-BE49-F238E27FC236}">
                <a16:creationId xmlns:a16="http://schemas.microsoft.com/office/drawing/2014/main" id="{823F1E26-7818-4424-29C7-5BE9784E1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3301" y="3086208"/>
            <a:ext cx="1442021" cy="947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Sony Bravia X95L mini-LED vs. TCL QM8 QLED: an unfair fight | Digital Trends">
            <a:extLst>
              <a:ext uri="{FF2B5EF4-FFF2-40B4-BE49-F238E27FC236}">
                <a16:creationId xmlns:a16="http://schemas.microsoft.com/office/drawing/2014/main" id="{D46E39B7-3F0E-3BCD-221C-24C337183C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01" r="49536" b="34135"/>
          <a:stretch/>
        </p:blipFill>
        <p:spPr bwMode="auto">
          <a:xfrm>
            <a:off x="9732002" y="3014421"/>
            <a:ext cx="1442020" cy="90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Mise à jour de VLC Media Player 3.0.11, 12ème version de VLC Vetinari">
            <a:extLst>
              <a:ext uri="{FF2B5EF4-FFF2-40B4-BE49-F238E27FC236}">
                <a16:creationId xmlns:a16="http://schemas.microsoft.com/office/drawing/2014/main" id="{AC7A619B-93D4-36D8-878B-AB43130AD9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7"/>
          <a:stretch/>
        </p:blipFill>
        <p:spPr bwMode="auto">
          <a:xfrm>
            <a:off x="8731770" y="4922599"/>
            <a:ext cx="984377" cy="646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Sony Bravia X95L mini-LED vs. TCL QM8 QLED: an unfair fight | Digital Trends">
            <a:extLst>
              <a:ext uri="{FF2B5EF4-FFF2-40B4-BE49-F238E27FC236}">
                <a16:creationId xmlns:a16="http://schemas.microsoft.com/office/drawing/2014/main" id="{C6E4EFAE-0252-9064-E356-93A2D3F1F3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36" t="9501" b="34135"/>
          <a:stretch/>
        </p:blipFill>
        <p:spPr bwMode="auto">
          <a:xfrm>
            <a:off x="9732002" y="4381804"/>
            <a:ext cx="1442020" cy="90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B335C2F1-277B-F45D-398A-8239437910C7}"/>
              </a:ext>
            </a:extLst>
          </p:cNvPr>
          <p:cNvSpPr txBox="1"/>
          <p:nvPr/>
        </p:nvSpPr>
        <p:spPr>
          <a:xfrm>
            <a:off x="2208592" y="5415377"/>
            <a:ext cx="2266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/>
              <a:t>PICO+ </a:t>
            </a:r>
            <a:r>
              <a:rPr lang="fr-FR" err="1"/>
              <a:t>Video</a:t>
            </a:r>
            <a:r>
              <a:rPr lang="fr-FR"/>
              <a:t> encoder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4DA2EEC-3E9C-0E2A-ECA6-F6F4172CC82F}"/>
              </a:ext>
            </a:extLst>
          </p:cNvPr>
          <p:cNvSpPr txBox="1"/>
          <p:nvPr/>
        </p:nvSpPr>
        <p:spPr>
          <a:xfrm>
            <a:off x="8419069" y="5523099"/>
            <a:ext cx="1205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/>
              <a:t>PC </a:t>
            </a:r>
            <a:r>
              <a:rPr lang="fr-FR" sz="1400" err="1"/>
              <a:t>with</a:t>
            </a:r>
            <a:r>
              <a:rPr lang="fr-FR" sz="1400"/>
              <a:t> ULL SW playback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5E7242A-0056-BC4D-DB5A-047EE5080F9E}"/>
              </a:ext>
            </a:extLst>
          </p:cNvPr>
          <p:cNvSpPr txBox="1"/>
          <p:nvPr/>
        </p:nvSpPr>
        <p:spPr>
          <a:xfrm>
            <a:off x="8134023" y="2681840"/>
            <a:ext cx="159797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/>
              <a:t>VITEC</a:t>
            </a:r>
            <a:r>
              <a:rPr lang="fr-FR" sz="1600"/>
              <a:t> </a:t>
            </a:r>
            <a:r>
              <a:rPr lang="fr-FR" sz="1400"/>
              <a:t>ACE </a:t>
            </a:r>
            <a:r>
              <a:rPr lang="fr-FR" sz="1400" err="1"/>
              <a:t>Video</a:t>
            </a:r>
            <a:r>
              <a:rPr lang="fr-FR" sz="1400"/>
              <a:t> </a:t>
            </a:r>
            <a:r>
              <a:rPr lang="fr-FR" sz="1400" err="1"/>
              <a:t>Decoder</a:t>
            </a:r>
            <a:endParaRPr lang="fr-FR" sz="1600"/>
          </a:p>
        </p:txBody>
      </p:sp>
      <p:pic>
        <p:nvPicPr>
          <p:cNvPr id="14" name="Picture 10" descr="Sony Bravia X95L mini-LED vs. TCL QM8 QLED: an unfair fight | Digital Trends">
            <a:extLst>
              <a:ext uri="{FF2B5EF4-FFF2-40B4-BE49-F238E27FC236}">
                <a16:creationId xmlns:a16="http://schemas.microsoft.com/office/drawing/2014/main" id="{106C18CC-D709-C673-5F6D-9AB797AAD4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01" r="49536" b="34135"/>
          <a:stretch/>
        </p:blipFill>
        <p:spPr bwMode="auto">
          <a:xfrm>
            <a:off x="9732002" y="1662875"/>
            <a:ext cx="1442020" cy="901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 14" descr="Une image contenant Ingénierie électronique, Composant électronique, Composant de circuit, Appareils électroniques&#10;&#10;Description générée automatiquement">
            <a:extLst>
              <a:ext uri="{FF2B5EF4-FFF2-40B4-BE49-F238E27FC236}">
                <a16:creationId xmlns:a16="http://schemas.microsoft.com/office/drawing/2014/main" id="{D2109A77-9FC7-0DF8-CAB4-2E982B8CD8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3816" y="4165401"/>
            <a:ext cx="1592372" cy="1118340"/>
          </a:xfrm>
          <a:prstGeom prst="rect">
            <a:avLst/>
          </a:prstGeom>
        </p:spPr>
      </p:pic>
      <p:pic>
        <p:nvPicPr>
          <p:cNvPr id="16" name="Picture 12" descr="What is LAN (Local Area Network)? | Webopedia">
            <a:extLst>
              <a:ext uri="{FF2B5EF4-FFF2-40B4-BE49-F238E27FC236}">
                <a16:creationId xmlns:a16="http://schemas.microsoft.com/office/drawing/2014/main" id="{A00779EF-50BC-FBCF-1839-4BCBE9C88C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25" t="39667" b="40093"/>
          <a:stretch/>
        </p:blipFill>
        <p:spPr bwMode="auto">
          <a:xfrm>
            <a:off x="8615783" y="4165400"/>
            <a:ext cx="923880" cy="81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Flèche : courbe vers la gauche 16">
            <a:extLst>
              <a:ext uri="{FF2B5EF4-FFF2-40B4-BE49-F238E27FC236}">
                <a16:creationId xmlns:a16="http://schemas.microsoft.com/office/drawing/2014/main" id="{3F78B416-55F5-5B19-1BB6-92EABC161B68}"/>
              </a:ext>
            </a:extLst>
          </p:cNvPr>
          <p:cNvSpPr/>
          <p:nvPr/>
        </p:nvSpPr>
        <p:spPr>
          <a:xfrm>
            <a:off x="11174023" y="2132594"/>
            <a:ext cx="228802" cy="1223950"/>
          </a:xfrm>
          <a:prstGeom prst="curved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Flèche : courbe vers la gauche 17">
            <a:extLst>
              <a:ext uri="{FF2B5EF4-FFF2-40B4-BE49-F238E27FC236}">
                <a16:creationId xmlns:a16="http://schemas.microsoft.com/office/drawing/2014/main" id="{ECE8D6BA-DF28-A214-D3F4-C466716048BA}"/>
              </a:ext>
            </a:extLst>
          </p:cNvPr>
          <p:cNvSpPr/>
          <p:nvPr/>
        </p:nvSpPr>
        <p:spPr>
          <a:xfrm>
            <a:off x="11165907" y="2132594"/>
            <a:ext cx="347825" cy="2600280"/>
          </a:xfrm>
          <a:prstGeom prst="curvedLef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24EB950-ABB8-F42D-DCC6-6DC6B6451620}"/>
              </a:ext>
            </a:extLst>
          </p:cNvPr>
          <p:cNvSpPr txBox="1"/>
          <p:nvPr/>
        </p:nvSpPr>
        <p:spPr>
          <a:xfrm>
            <a:off x="11113285" y="3130358"/>
            <a:ext cx="1078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/>
              <a:t>Hardware </a:t>
            </a:r>
            <a:r>
              <a:rPr lang="fr-FR" sz="1400" err="1"/>
              <a:t>decoding</a:t>
            </a:r>
            <a:r>
              <a:rPr lang="fr-FR" sz="1400"/>
              <a:t> </a:t>
            </a:r>
            <a:r>
              <a:rPr lang="fr-FR" sz="1400" err="1"/>
              <a:t>delay</a:t>
            </a:r>
            <a:endParaRPr lang="fr-FR" sz="140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36ADDE9-62BB-2572-0CF9-E8BEAD914681}"/>
              </a:ext>
            </a:extLst>
          </p:cNvPr>
          <p:cNvSpPr txBox="1"/>
          <p:nvPr/>
        </p:nvSpPr>
        <p:spPr>
          <a:xfrm>
            <a:off x="11182284" y="4478239"/>
            <a:ext cx="86710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/>
              <a:t>Software </a:t>
            </a:r>
            <a:r>
              <a:rPr lang="fr-FR" sz="1400" err="1"/>
              <a:t>decoding</a:t>
            </a:r>
            <a:r>
              <a:rPr lang="fr-FR" sz="1400"/>
              <a:t> </a:t>
            </a:r>
            <a:r>
              <a:rPr lang="fr-FR" sz="1400" err="1"/>
              <a:t>delay</a:t>
            </a:r>
            <a:endParaRPr lang="fr-FR" sz="1400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33B12F28-E807-375F-56E9-2D73F11CF73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3593"/>
          <a:stretch/>
        </p:blipFill>
        <p:spPr>
          <a:xfrm>
            <a:off x="5494705" y="3541843"/>
            <a:ext cx="822479" cy="1422385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5A68CBA6-FA96-5158-46F1-BD543E5A49F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63076"/>
          <a:stretch/>
        </p:blipFill>
        <p:spPr>
          <a:xfrm flipH="1">
            <a:off x="6627894" y="3514229"/>
            <a:ext cx="738646" cy="1422385"/>
          </a:xfrm>
          <a:prstGeom prst="rect">
            <a:avLst/>
          </a:prstGeom>
        </p:spPr>
      </p:pic>
      <p:pic>
        <p:nvPicPr>
          <p:cNvPr id="23" name="Picture 2" descr="Vitec: MGW Diamond encoder - Netchange">
            <a:extLst>
              <a:ext uri="{FF2B5EF4-FFF2-40B4-BE49-F238E27FC236}">
                <a16:creationId xmlns:a16="http://schemas.microsoft.com/office/drawing/2014/main" id="{E963C7A7-C7B9-A493-5237-A09DCE5336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92" b="23223"/>
          <a:stretch/>
        </p:blipFill>
        <p:spPr bwMode="auto">
          <a:xfrm>
            <a:off x="2511222" y="2505841"/>
            <a:ext cx="1442021" cy="814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EBFECA0F-2B84-A65F-4772-0D2AC03AFD4B}"/>
              </a:ext>
            </a:extLst>
          </p:cNvPr>
          <p:cNvSpPr txBox="1"/>
          <p:nvPr/>
        </p:nvSpPr>
        <p:spPr>
          <a:xfrm>
            <a:off x="2340925" y="3243273"/>
            <a:ext cx="19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/>
              <a:t>Diamond-H </a:t>
            </a:r>
            <a:r>
              <a:rPr lang="fr-FR" err="1"/>
              <a:t>Video</a:t>
            </a:r>
            <a:r>
              <a:rPr lang="fr-FR"/>
              <a:t> encoder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821C3F5-8878-2715-B8CD-7FABC205574C}"/>
              </a:ext>
            </a:extLst>
          </p:cNvPr>
          <p:cNvSpPr txBox="1"/>
          <p:nvPr/>
        </p:nvSpPr>
        <p:spPr>
          <a:xfrm>
            <a:off x="1750043" y="3650997"/>
            <a:ext cx="7264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/>
              <a:t>HDMI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83A4D4A6-E18B-A8DC-FEE7-8628E4A47BBE}"/>
              </a:ext>
            </a:extLst>
          </p:cNvPr>
          <p:cNvSpPr txBox="1"/>
          <p:nvPr/>
        </p:nvSpPr>
        <p:spPr>
          <a:xfrm>
            <a:off x="1758952" y="4134952"/>
            <a:ext cx="4219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/>
              <a:t>SDI</a:t>
            </a:r>
          </a:p>
        </p:txBody>
      </p:sp>
      <p:cxnSp>
        <p:nvCxnSpPr>
          <p:cNvPr id="27" name="Connecteur : en angle 26">
            <a:extLst>
              <a:ext uri="{FF2B5EF4-FFF2-40B4-BE49-F238E27FC236}">
                <a16:creationId xmlns:a16="http://schemas.microsoft.com/office/drawing/2014/main" id="{687A49DF-A14A-5F65-EA55-B748625762CF}"/>
              </a:ext>
            </a:extLst>
          </p:cNvPr>
          <p:cNvCxnSpPr>
            <a:cxnSpLocks/>
            <a:endCxn id="23" idx="1"/>
          </p:cNvCxnSpPr>
          <p:nvPr/>
        </p:nvCxnSpPr>
        <p:spPr>
          <a:xfrm rot="5400000" flipH="1" flipV="1">
            <a:off x="1787317" y="2949345"/>
            <a:ext cx="760148" cy="687662"/>
          </a:xfrm>
          <a:prstGeom prst="bentConnector2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 : en angle 27">
            <a:extLst>
              <a:ext uri="{FF2B5EF4-FFF2-40B4-BE49-F238E27FC236}">
                <a16:creationId xmlns:a16="http://schemas.microsoft.com/office/drawing/2014/main" id="{765AB009-1029-119E-1432-1EFBC0F5C236}"/>
              </a:ext>
            </a:extLst>
          </p:cNvPr>
          <p:cNvCxnSpPr>
            <a:cxnSpLocks/>
            <a:stCxn id="23" idx="3"/>
          </p:cNvCxnSpPr>
          <p:nvPr/>
        </p:nvCxnSpPr>
        <p:spPr>
          <a:xfrm flipV="1">
            <a:off x="3953243" y="2060588"/>
            <a:ext cx="5757768" cy="852514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 : en angle 28">
            <a:extLst>
              <a:ext uri="{FF2B5EF4-FFF2-40B4-BE49-F238E27FC236}">
                <a16:creationId xmlns:a16="http://schemas.microsoft.com/office/drawing/2014/main" id="{1499AC58-9272-AD38-F439-286A43D94092}"/>
              </a:ext>
            </a:extLst>
          </p:cNvPr>
          <p:cNvCxnSpPr>
            <a:cxnSpLocks/>
          </p:cNvCxnSpPr>
          <p:nvPr/>
        </p:nvCxnSpPr>
        <p:spPr>
          <a:xfrm>
            <a:off x="1814733" y="4165402"/>
            <a:ext cx="679502" cy="636002"/>
          </a:xfrm>
          <a:prstGeom prst="bent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ZoneTexte 29">
            <a:extLst>
              <a:ext uri="{FF2B5EF4-FFF2-40B4-BE49-F238E27FC236}">
                <a16:creationId xmlns:a16="http://schemas.microsoft.com/office/drawing/2014/main" id="{99E7038C-9FBA-7B1C-1AA6-8AA0716EF5F2}"/>
              </a:ext>
            </a:extLst>
          </p:cNvPr>
          <p:cNvSpPr txBox="1"/>
          <p:nvPr/>
        </p:nvSpPr>
        <p:spPr>
          <a:xfrm>
            <a:off x="297758" y="4810210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err="1"/>
              <a:t>Video</a:t>
            </a:r>
            <a:r>
              <a:rPr lang="fr-FR"/>
              <a:t> Source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71E7CF99-070F-84A9-C212-F0ECE80A69F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6990" y="3577594"/>
            <a:ext cx="1717681" cy="1174591"/>
          </a:xfrm>
          <a:prstGeom prst="rect">
            <a:avLst/>
          </a:prstGeom>
        </p:spPr>
      </p:pic>
      <p:pic>
        <p:nvPicPr>
          <p:cNvPr id="32" name="Picture 28" descr="VITEC – IP Digital Signage &amp; Viewer Experience Solutions">
            <a:extLst>
              <a:ext uri="{FF2B5EF4-FFF2-40B4-BE49-F238E27FC236}">
                <a16:creationId xmlns:a16="http://schemas.microsoft.com/office/drawing/2014/main" id="{DCA140E3-5E9F-D641-BC05-C183AC6C5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9792" y="6049067"/>
            <a:ext cx="2184160" cy="43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Fraunhofer IIS and RFmondial present DAB Monitoring Receiver with ...">
            <a:extLst>
              <a:ext uri="{FF2B5EF4-FFF2-40B4-BE49-F238E27FC236}">
                <a16:creationId xmlns:a16="http://schemas.microsoft.com/office/drawing/2014/main" id="{A54A2B2A-18A6-08DC-FC6F-630931B12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934" y="6063908"/>
            <a:ext cx="2595860" cy="395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8" descr="VITEC – IP Digital Signage &amp; Viewer Experience Solutions">
            <a:extLst>
              <a:ext uri="{FF2B5EF4-FFF2-40B4-BE49-F238E27FC236}">
                <a16:creationId xmlns:a16="http://schemas.microsoft.com/office/drawing/2014/main" id="{F0BF2C7F-A95C-DAFD-6BDF-850F70603F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298" y="6093375"/>
            <a:ext cx="2020910" cy="40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green circuit board with a black background&#10;&#10;Description automatically generated">
            <a:extLst>
              <a:ext uri="{FF2B5EF4-FFF2-40B4-BE49-F238E27FC236}">
                <a16:creationId xmlns:a16="http://schemas.microsoft.com/office/drawing/2014/main" id="{BAEBE3F7-6739-3CE0-E20F-DA2043861AA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52596" y="4162714"/>
            <a:ext cx="1305089" cy="770603"/>
          </a:xfrm>
          <a:prstGeom prst="rect">
            <a:avLst/>
          </a:prstGeom>
        </p:spPr>
      </p:pic>
      <p:pic>
        <p:nvPicPr>
          <p:cNvPr id="4" name="Picture 2" descr="A green circuit board with a black background&#10;&#10;Description automatically generated">
            <a:extLst>
              <a:ext uri="{FF2B5EF4-FFF2-40B4-BE49-F238E27FC236}">
                <a16:creationId xmlns:a16="http://schemas.microsoft.com/office/drawing/2014/main" id="{2999E08C-D100-9A71-8D09-6B9DC52248D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7366540" y="4098630"/>
            <a:ext cx="1196621" cy="770603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BF1A1BB9-1E56-310B-396B-DC5EE7D95176}"/>
              </a:ext>
            </a:extLst>
          </p:cNvPr>
          <p:cNvSpPr txBox="1"/>
          <p:nvPr/>
        </p:nvSpPr>
        <p:spPr>
          <a:xfrm>
            <a:off x="5672654" y="4847571"/>
            <a:ext cx="1501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/>
              <a:t>DECT NR+</a:t>
            </a:r>
          </a:p>
        </p:txBody>
      </p:sp>
    </p:spTree>
    <p:extLst>
      <p:ext uri="{BB962C8B-B14F-4D97-AF65-F5344CB8AC3E}">
        <p14:creationId xmlns:p14="http://schemas.microsoft.com/office/powerpoint/2010/main" val="1717626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028D4B-298B-8F62-BD69-24A3C216D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err="1"/>
              <a:t>Why</a:t>
            </a:r>
            <a:r>
              <a:rPr lang="de-DE"/>
              <a:t> DECT NR+ </a:t>
            </a:r>
            <a:r>
              <a:rPr lang="de-DE" err="1"/>
              <a:t>is</a:t>
            </a:r>
            <a:r>
              <a:rPr lang="de-DE"/>
              <a:t> </a:t>
            </a:r>
            <a:r>
              <a:rPr lang="de-DE" err="1"/>
              <a:t>suitable</a:t>
            </a:r>
            <a:r>
              <a:rPr lang="de-DE"/>
              <a:t> </a:t>
            </a:r>
            <a:r>
              <a:rPr lang="de-DE" err="1"/>
              <a:t>for</a:t>
            </a:r>
            <a:r>
              <a:rPr lang="de-DE"/>
              <a:t> </a:t>
            </a:r>
            <a:r>
              <a:rPr lang="de-DE" err="1"/>
              <a:t>wireless</a:t>
            </a:r>
            <a:r>
              <a:rPr lang="de-DE"/>
              <a:t> </a:t>
            </a:r>
            <a:r>
              <a:rPr lang="de-DE" err="1"/>
              <a:t>video</a:t>
            </a:r>
            <a:r>
              <a:rPr lang="de-DE"/>
              <a:t> </a:t>
            </a:r>
            <a:r>
              <a:rPr lang="de-DE" err="1"/>
              <a:t>streaming</a:t>
            </a:r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20F229B-1BDF-9B56-A771-D901ED41F4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167037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900">
                <a:latin typeface="Calibri"/>
                <a:cs typeface="Calibri"/>
              </a:rPr>
              <a:t>Low latency enabled by</a:t>
            </a:r>
            <a:endParaRPr lang="en-US" sz="19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r>
              <a:rPr lang="en-US" sz="1500">
                <a:latin typeface="Calibri"/>
                <a:cs typeface="Calibri"/>
              </a:rPr>
              <a:t>Flexible numerology allowing very short symbols</a:t>
            </a:r>
            <a:endParaRPr lang="en-US" sz="15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r>
              <a:rPr lang="en-US" sz="1500">
                <a:latin typeface="Calibri"/>
                <a:cs typeface="Calibri"/>
              </a:rPr>
              <a:t>Flexible channel coding with short code blocks</a:t>
            </a:r>
            <a:endParaRPr lang="en-US" sz="1500">
              <a:latin typeface="Calibri"/>
              <a:ea typeface="Calibri"/>
              <a:cs typeface="Calibri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r>
              <a:rPr lang="en-US" sz="1500">
                <a:latin typeface="Calibri"/>
                <a:cs typeface="Calibri"/>
              </a:rPr>
              <a:t>No infrastructure implies no infrastructure delays</a:t>
            </a:r>
            <a:endParaRPr lang="en-US" sz="1500">
              <a:latin typeface="Calibri"/>
              <a:ea typeface="Calibri"/>
              <a:cs typeface="Calibri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900">
                <a:latin typeface="Calibri"/>
                <a:cs typeface="Calibri"/>
              </a:rPr>
              <a:t>Transmission reliability enabled by</a:t>
            </a:r>
            <a:endParaRPr lang="en-US" sz="19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r>
              <a:rPr lang="en-US" sz="1500">
                <a:latin typeface="Calibri"/>
                <a:cs typeface="Calibri"/>
              </a:rPr>
              <a:t>CP-OFDM adaptable to different wireless environments</a:t>
            </a:r>
            <a:endParaRPr lang="en-US" sz="1500">
              <a:latin typeface="Calibri"/>
              <a:ea typeface="Calibri"/>
              <a:cs typeface="Calibri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r>
              <a:rPr lang="en-US" sz="1500">
                <a:latin typeface="Calibri"/>
                <a:cs typeface="Calibri"/>
              </a:rPr>
              <a:t>HARQ</a:t>
            </a:r>
            <a:endParaRPr lang="en-US" sz="15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r>
              <a:rPr lang="en-US" sz="1500">
                <a:latin typeface="Calibri"/>
                <a:cs typeface="Calibri"/>
              </a:rPr>
              <a:t>Robust antenna configurations with up to eight antennas</a:t>
            </a:r>
            <a:endParaRPr lang="en-US" sz="150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r>
              <a:rPr lang="en-US" sz="1500">
                <a:latin typeface="Calibri"/>
                <a:cs typeface="Calibri"/>
              </a:rPr>
              <a:t>Large variety of usable frequency bands (IMT, DECT)</a:t>
            </a:r>
            <a:endParaRPr lang="en-US" sz="1500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11107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028D4B-298B-8F62-BD69-24A3C216D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>
                <a:ea typeface="Calibri Light"/>
                <a:cs typeface="Calibri Light"/>
              </a:rPr>
              <a:t>Video </a:t>
            </a:r>
            <a:r>
              <a:rPr lang="de-DE" err="1">
                <a:ea typeface="Calibri Light"/>
                <a:cs typeface="Calibri Light"/>
              </a:rPr>
              <a:t>transmission</a:t>
            </a:r>
            <a:r>
              <a:rPr lang="de-DE">
                <a:ea typeface="Calibri Light"/>
                <a:cs typeface="Calibri Light"/>
              </a:rPr>
              <a:t> </a:t>
            </a:r>
            <a:r>
              <a:rPr lang="de-DE" err="1">
                <a:ea typeface="Calibri Light"/>
                <a:cs typeface="Calibri Light"/>
              </a:rPr>
              <a:t>with</a:t>
            </a:r>
            <a:r>
              <a:rPr lang="de-DE">
                <a:ea typeface="Calibri Light"/>
                <a:cs typeface="Calibri Light"/>
              </a:rPr>
              <a:t> </a:t>
            </a:r>
            <a:r>
              <a:rPr lang="de-DE" err="1">
                <a:ea typeface="Calibri Light"/>
                <a:cs typeface="Calibri Light"/>
              </a:rPr>
              <a:t>the</a:t>
            </a:r>
            <a:r>
              <a:rPr lang="de-DE">
                <a:ea typeface="Calibri Light"/>
                <a:cs typeface="Calibri Light"/>
              </a:rPr>
              <a:t> NRF9161</a:t>
            </a:r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20F229B-1BDF-9B56-A771-D901ED41F4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167037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900">
                <a:latin typeface="Calibri"/>
                <a:cs typeface="Calibri"/>
              </a:rPr>
              <a:t>NRF9161 is accompanied by host system running Linux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900">
                <a:latin typeface="Calibri"/>
                <a:ea typeface="Calibri"/>
                <a:cs typeface="Calibri"/>
              </a:rPr>
              <a:t>Host can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r>
              <a:rPr lang="en-US" sz="1500">
                <a:latin typeface="Calibri"/>
                <a:ea typeface="Calibri"/>
                <a:cs typeface="Calibri"/>
              </a:rPr>
              <a:t>Encode/decode analogue audio and transmit/receive via DECT NR+</a:t>
            </a:r>
            <a:endParaRPr lang="en-US">
              <a:ea typeface="Calibri"/>
              <a:cs typeface="Calibri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r>
              <a:rPr lang="en-US" sz="1500">
                <a:latin typeface="Calibri"/>
                <a:ea typeface="Calibri"/>
                <a:cs typeface="Calibri"/>
              </a:rPr>
              <a:t>Forward external application data via DECT NR+ (this demo)</a:t>
            </a:r>
            <a:endParaRPr lang="en-US" sz="1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900">
                <a:latin typeface="Calibri"/>
                <a:ea typeface="Calibri"/>
                <a:cs typeface="Calibri"/>
              </a:rPr>
              <a:t>NRF9161 is fully configured from host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900">
                <a:latin typeface="Calibri"/>
                <a:ea typeface="Calibri"/>
                <a:cs typeface="Calibri"/>
              </a:rPr>
              <a:t>Video transmission parameters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r>
              <a:rPr lang="en-US" sz="1500">
                <a:latin typeface="Calibri"/>
                <a:ea typeface="Calibri"/>
                <a:cs typeface="Calibri"/>
              </a:rPr>
              <a:t>16-QAM</a:t>
            </a:r>
            <a:endParaRPr lang="en-US" sz="1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r>
              <a:rPr lang="en-US" sz="1500">
                <a:latin typeface="Calibri"/>
                <a:ea typeface="Calibri"/>
                <a:cs typeface="Calibri"/>
              </a:rPr>
              <a:t>Packet length 1.7ms</a:t>
            </a:r>
            <a:endParaRPr lang="en-US" sz="1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r>
              <a:rPr lang="en-US" sz="1500">
                <a:latin typeface="Calibri"/>
                <a:ea typeface="Calibri"/>
                <a:cs typeface="Calibri"/>
              </a:rPr>
              <a:t>Packet rate &gt; 200 Packets/s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r>
              <a:rPr lang="en-US" sz="1500">
                <a:latin typeface="Calibri"/>
                <a:ea typeface="Calibri"/>
                <a:cs typeface="Calibri"/>
              </a:rPr>
              <a:t>Data rate &gt; 1Mbit/s</a:t>
            </a:r>
            <a:endParaRPr lang="en-US" sz="1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Courier New" panose="020B0604020202020204" pitchFamily="34" charset="0"/>
              <a:buChar char="o"/>
            </a:pPr>
            <a:endParaRPr lang="en-US" sz="15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US" sz="19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A green circuit board with a black background&#10;&#10;Description automatically generated">
            <a:extLst>
              <a:ext uri="{FF2B5EF4-FFF2-40B4-BE49-F238E27FC236}">
                <a16:creationId xmlns:a16="http://schemas.microsoft.com/office/drawing/2014/main" id="{61B0AE7B-FA7C-DE09-A952-E819562BCD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1507" y="2711657"/>
            <a:ext cx="4759271" cy="2810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A9F8F62F4347C4FA5A9670FA986ACAC" ma:contentTypeVersion="17" ma:contentTypeDescription="Ein neues Dokument erstellen." ma:contentTypeScope="" ma:versionID="00834bb89ab960104440c23dd9fdc14a">
  <xsd:schema xmlns:xsd="http://www.w3.org/2001/XMLSchema" xmlns:xs="http://www.w3.org/2001/XMLSchema" xmlns:p="http://schemas.microsoft.com/office/2006/metadata/properties" xmlns:ns2="927c6826-da5e-4d0b-b39b-0741c15bf2ad" xmlns:ns3="aad123a0-c0d6-4fc6-86bc-6f38246add01" targetNamespace="http://schemas.microsoft.com/office/2006/metadata/properties" ma:root="true" ma:fieldsID="fbde6bb9ed4387625c73423f0d2c5b96" ns2:_="" ns3:_="">
    <xsd:import namespace="927c6826-da5e-4d0b-b39b-0741c15bf2ad"/>
    <xsd:import namespace="aad123a0-c0d6-4fc6-86bc-6f38246add0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7c6826-da5e-4d0b-b39b-0741c15bf2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8d87a1d6-dce8-4239-8b3f-08a8d18b58c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123a0-c0d6-4fc6-86bc-6f38246add0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183c811-dbf8-42ce-9ef9-f0e9d8d6a345}" ma:internalName="TaxCatchAll" ma:showField="CatchAllData" ma:web="aad123a0-c0d6-4fc6-86bc-6f38246add0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3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4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27c6826-da5e-4d0b-b39b-0741c15bf2ad">
      <Terms xmlns="http://schemas.microsoft.com/office/infopath/2007/PartnerControls"/>
    </lcf76f155ced4ddcb4097134ff3c332f>
    <TaxCatchAll xmlns="aad123a0-c0d6-4fc6-86bc-6f38246add01" xsi:nil="true"/>
  </documentManagement>
</p:properties>
</file>

<file path=customXml/itemProps1.xml><?xml version="1.0" encoding="utf-8"?>
<ds:datastoreItem xmlns:ds="http://schemas.openxmlformats.org/officeDocument/2006/customXml" ds:itemID="{212033A3-C75B-4EB0-A4A7-768859A896C2}"/>
</file>

<file path=customXml/itemProps2.xml><?xml version="1.0" encoding="utf-8"?>
<ds:datastoreItem xmlns:ds="http://schemas.openxmlformats.org/officeDocument/2006/customXml" ds:itemID="{759480A4-FE79-4904-A38D-7BD05FAAED2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8D8448-543F-4525-AD22-A127BE4A0180}">
  <ds:schemaRefs>
    <ds:schemaRef ds:uri="927c6826-da5e-4d0b-b39b-0741c15bf2ad"/>
    <ds:schemaRef ds:uri="aad123a0-c0d6-4fc6-86bc-6f38246add0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6</Slides>
  <Notes>5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</vt:lpstr>
      <vt:lpstr>Video via DECT NR+ MERCI Public Workshop Hannover, April 19</vt:lpstr>
      <vt:lpstr>Use Cases Considered</vt:lpstr>
      <vt:lpstr>Video transmission Challenges</vt:lpstr>
      <vt:lpstr>Demo set-up</vt:lpstr>
      <vt:lpstr>Why DECT NR+ is suitable for wireless video streaming</vt:lpstr>
      <vt:lpstr>Video transmission with the NRF9161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Wilzeck, Andreas</dc:creator>
  <cp:revision>1</cp:revision>
  <dcterms:created xsi:type="dcterms:W3CDTF">2023-10-17T07:19:57Z</dcterms:created>
  <dcterms:modified xsi:type="dcterms:W3CDTF">2024-04-15T14:05:35Z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0x010100BA9F8F62F4347C4FA5A9670FA986ACAC</vt:lpwstr>
  </property>
  <property fmtid="{D5CDD505-2E9C-101B-9397-08002B2CF9AE}" pid="3" name="MediaServiceImageTags">
    <vt:lpwstr/>
  </property>
</Properties>
</file>